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4">
  <p:sldMasterIdLst>
    <p:sldMasterId id="2147483648" r:id="rId1"/>
    <p:sldMasterId id="2147483656" r:id="rId2"/>
  </p:sldMasterIdLst>
  <p:notesMasterIdLst>
    <p:notesMasterId r:id="rId16"/>
  </p:notesMasterIdLst>
  <p:sldIdLst>
    <p:sldId id="432" r:id="rId3"/>
    <p:sldId id="368" r:id="rId4"/>
    <p:sldId id="297" r:id="rId5"/>
    <p:sldId id="325" r:id="rId6"/>
    <p:sldId id="433" r:id="rId7"/>
    <p:sldId id="446" r:id="rId8"/>
    <p:sldId id="439" r:id="rId9"/>
    <p:sldId id="434" r:id="rId10"/>
    <p:sldId id="447" r:id="rId11"/>
    <p:sldId id="441" r:id="rId12"/>
    <p:sldId id="448" r:id="rId13"/>
    <p:sldId id="449" r:id="rId14"/>
    <p:sldId id="263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6" userDrawn="1">
          <p15:clr>
            <a:srgbClr val="A4A3A4"/>
          </p15:clr>
        </p15:guide>
        <p15:guide id="2" pos="3846" userDrawn="1">
          <p15:clr>
            <a:srgbClr val="A4A3A4"/>
          </p15:clr>
        </p15:guide>
        <p15:guide id="3" pos="770" userDrawn="1">
          <p15:clr>
            <a:srgbClr val="A4A3A4"/>
          </p15:clr>
        </p15:guide>
        <p15:guide id="4" pos="71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627476366@qq.com" initials="6" lastIdx="2" clrIdx="0"/>
  <p:cmAuthor id="2" name="吴荣榜" initials="mew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F4F4F"/>
    <a:srgbClr val="66FF33"/>
    <a:srgbClr val="688833"/>
    <a:srgbClr val="00561F"/>
    <a:srgbClr val="EFEEED"/>
    <a:srgbClr val="D41300"/>
    <a:srgbClr val="CF0000"/>
    <a:srgbClr val="C90000"/>
    <a:srgbClr val="C52D0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81056" autoAdjust="0"/>
  </p:normalViewPr>
  <p:slideViewPr>
    <p:cSldViewPr snapToGrid="0" showGuides="1">
      <p:cViewPr varScale="1">
        <p:scale>
          <a:sx n="94" d="100"/>
          <a:sy n="94" d="100"/>
        </p:scale>
        <p:origin x="692" y="68"/>
      </p:cViewPr>
      <p:guideLst>
        <p:guide orient="horz" pos="2226"/>
        <p:guide pos="3846"/>
        <p:guide pos="770"/>
        <p:guide pos="715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GIF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DE8BB-2113-40E4-A508-5522D8A94642}" type="datetimeFigureOut">
              <a:rPr lang="zh-CN" altLang="en-US" smtClean="0"/>
              <a:t>2025/12/9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47975-04F3-4B68-9A22-B7FCD9BDA76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247975-04F3-4B68-9A22-B7FCD9BDA768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9EF2D-5508-5CC2-6A23-D7F77884C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FAEFFF8-3223-B6AC-95D8-6AB166B90C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1ECC3E-5281-80C9-12E8-339B9CA83226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59956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56EF8-5D69-9DD3-D9D4-3D8FBF4C4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AAB871E-18D3-8AE0-025E-EDD6A6C410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4DBEBFB-D20C-6314-4074-41BE6493CD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2D082C-891C-5396-F62A-A83AB69849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D8D5A-8C1C-4BFE-81EB-A1BF4854C52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2766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0EC73-9DAA-65D4-A812-14A47F1E9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AD695B1-4E1C-0AA3-2F5A-3CF434CB1D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CF884D-48C0-ADA2-2B88-13F969F9E3A1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80546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247975-04F3-4B68-9A22-B7FCD9BDA76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4505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247975-04F3-4B68-9A22-B7FCD9BDA76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872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D8D5A-8C1C-4BFE-81EB-A1BF4854C524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D8B05-6F9A-7C7A-FABF-EC65AB29B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3925482-D54C-AC93-A1CF-C0B9F35959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112E872-1B22-7046-2F78-5DD4F07461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A34A3B-D7AC-75CC-FFF4-CC1BFB1B5C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D8D5A-8C1C-4BFE-81EB-A1BF4854C52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49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581E8-0A5D-CC1D-5CC7-D390C075A2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6818AA9-E95B-E4E3-6334-F41ED56261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82E065-091A-8452-E068-3A65A01C4613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34767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83726-E4FD-B0C2-9884-2015BA89C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9592A2A-856A-C608-6520-ABEF5AA09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064ADAF-19D6-BCDA-215D-90794E359A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0C62960-BD92-41A7-BC80-5A59C45764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D8D5A-8C1C-4BFE-81EB-A1BF4854C52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84687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C9AFA7-2F0E-6626-F2CE-3C7AAB3DF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FB8381B-ADA9-91A2-5448-1B1A3A787C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EB3933-DC03-2C7D-7AC7-C2A4D7D73CCD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89295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0CBBD-6A11-C6A4-39DE-52980E7A4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7F67613-DDA7-223A-4ED5-744DAD1870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51AAAC7-877B-EF75-178E-B5C9339306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2F0D69C-F5B7-EC07-785D-D5BD8E4595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9D8D5A-8C1C-4BFE-81EB-A1BF4854C52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38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B6225-79E8-48C3-A9CF-2C430612F35F}" type="datetime1">
              <a:rPr lang="zh-CN" altLang="en-US" smtClean="0"/>
              <a:t>2025/12/9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35F1-C8A2-4A57-8FB7-EAFE3FD7B3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1BBB9-C356-45F6-B27D-B599D0E828E1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53BF8-2A3E-4311-A75F-9D40BFB4EBE3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C1D5E-AD75-4E43-BE17-7F77F2AE2BA1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0207C-9DF0-4389-B99D-3B8ADCD65A94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3675E-16D7-4FCC-B097-BD45FAA03022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BF94D-CF75-45E2-BEA8-83D538E1105A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D70F-FCB9-4880-AFE9-E962D56810F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FCBF3-95F3-4A09-8204-85630A1F1587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 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6D93C-3779-4D15-9908-B6FFF756011A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5134B-7829-48C5-A558-D03DCE4BFAE9}" type="datetime1">
              <a:rPr lang="zh-CN" altLang="en-US" smtClean="0"/>
              <a:t>2025/12/9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35F1-C8A2-4A57-8FB7-EAFE3FD7B3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32ADA-A83E-4592-B52C-090193A19B6B}" type="datetime1">
              <a:rPr lang="zh-CN" altLang="en-US" smtClean="0"/>
              <a:t>2025/12/9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35F1-C8A2-4A57-8FB7-EAFE3FD7B3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BD705-29F2-42DC-B8C2-F99CEB6F03D0}" type="datetime1">
              <a:rPr lang="zh-CN" altLang="en-US" smtClean="0"/>
              <a:t>2025/12/9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35F1-C8A2-4A57-8FB7-EAFE3FD7B3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6B8B3-F0C2-462F-9AFB-B8BE13093B8A}" type="datetime1">
              <a:rPr lang="zh-CN" altLang="en-US" smtClean="0"/>
              <a:t>2025/12/9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35F1-C8A2-4A57-8FB7-EAFE3FD7B3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35F1-C8A2-4A57-8FB7-EAFE3FD7B3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7402" y="0"/>
            <a:ext cx="2133973" cy="669291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-15766" y="669291"/>
            <a:ext cx="1219200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152603" y="-26034"/>
            <a:ext cx="6428604" cy="695325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lnSpc>
                <a:spcPct val="150000"/>
              </a:lnSpc>
              <a:spcAft>
                <a:spcPts val="500"/>
              </a:spcAft>
              <a:defRPr sz="3200" b="1" spc="600" baseline="0">
                <a:solidFill>
                  <a:schemeClr val="tx1"/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2"/>
          </p:nvPr>
        </p:nvSpPr>
        <p:spPr>
          <a:xfrm>
            <a:off x="4038600" y="6431167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>
          <a:xfrm>
            <a:off x="8610600" y="6431167"/>
            <a:ext cx="2743200" cy="365125"/>
          </a:xfrm>
        </p:spPr>
        <p:txBody>
          <a:bodyPr/>
          <a:lstStyle/>
          <a:p>
            <a:fld id="{B37D35F1-C8A2-4A57-8FB7-EAFE3FD7B391}" type="slidenum">
              <a:rPr lang="zh-CN" altLang="en-US" smtClean="0"/>
              <a:t>‹#›</a:t>
            </a:fld>
            <a:r>
              <a:rPr lang="zh-CN" altLang="en-US"/>
              <a:t>/</a:t>
            </a:r>
            <a:r>
              <a:rPr lang="en-US" altLang="zh-CN"/>
              <a:t>19</a:t>
            </a:r>
          </a:p>
        </p:txBody>
      </p:sp>
      <p:sp>
        <p:nvSpPr>
          <p:cNvPr id="9" name="箭头: 五边形 8"/>
          <p:cNvSpPr/>
          <p:nvPr userDrawn="1"/>
        </p:nvSpPr>
        <p:spPr>
          <a:xfrm>
            <a:off x="-16626" y="1"/>
            <a:ext cx="1022466" cy="695324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9374" y="6275994"/>
            <a:ext cx="1219200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1FE33-3AB1-440F-A1A7-F756514F95B0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A505F-6662-42CC-94B4-4FE507BB44AF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C952E-3E39-4C29-87E5-213CF994B49C}" type="datetime1">
              <a:rPr lang="zh-CN" altLang="en-US" smtClean="0"/>
              <a:t>2025/12/9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D35F1-C8A2-4A57-8FB7-EAFE3FD7B39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7E31E-B43F-4501-A6EE-0B24D30B640B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2025/12/9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直角三角形 19">
            <a:extLst>
              <a:ext uri="{FF2B5EF4-FFF2-40B4-BE49-F238E27FC236}">
                <a16:creationId xmlns:a16="http://schemas.microsoft.com/office/drawing/2014/main" id="{A9231CF0-2BB5-C1CE-9720-85BD2D1C311C}"/>
              </a:ext>
            </a:extLst>
          </p:cNvPr>
          <p:cNvSpPr/>
          <p:nvPr/>
        </p:nvSpPr>
        <p:spPr>
          <a:xfrm rot="5400000">
            <a:off x="440166" y="-440166"/>
            <a:ext cx="3146612" cy="4026944"/>
          </a:xfrm>
          <a:prstGeom prst="rtTriangle">
            <a:avLst/>
          </a:prstGeom>
          <a:solidFill>
            <a:srgbClr val="2F4F4F"/>
          </a:solidFill>
          <a:ln>
            <a:solidFill>
              <a:srgbClr val="6888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直角三角形 18">
            <a:extLst>
              <a:ext uri="{FF2B5EF4-FFF2-40B4-BE49-F238E27FC236}">
                <a16:creationId xmlns:a16="http://schemas.microsoft.com/office/drawing/2014/main" id="{D84F155C-8BCB-110C-9269-135808F11A49}"/>
              </a:ext>
            </a:extLst>
          </p:cNvPr>
          <p:cNvSpPr/>
          <p:nvPr/>
        </p:nvSpPr>
        <p:spPr>
          <a:xfrm rot="16200000">
            <a:off x="8605224" y="3271222"/>
            <a:ext cx="3146612" cy="4026944"/>
          </a:xfrm>
          <a:prstGeom prst="rtTriangle">
            <a:avLst/>
          </a:prstGeom>
          <a:solidFill>
            <a:srgbClr val="2F4F4F"/>
          </a:solidFill>
          <a:ln>
            <a:solidFill>
              <a:srgbClr val="2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C7EAEC2-1B38-3483-1DAA-C36850AD8E7D}"/>
              </a:ext>
            </a:extLst>
          </p:cNvPr>
          <p:cNvSpPr/>
          <p:nvPr/>
        </p:nvSpPr>
        <p:spPr>
          <a:xfrm>
            <a:off x="705080" y="616946"/>
            <a:ext cx="10763480" cy="564063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>
            <a:outerShdw blurRad="393700" dist="38100" dir="5400000" sx="103000" sy="103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0860799-6783-B2AE-5328-F1E12F07CCA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03" y="627444"/>
            <a:ext cx="10785513" cy="5673686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109868" y="1145838"/>
            <a:ext cx="2720975" cy="895985"/>
            <a:chOff x="13689" y="14"/>
            <a:chExt cx="5260" cy="1752"/>
          </a:xfrm>
        </p:grpSpPr>
        <p:pic>
          <p:nvPicPr>
            <p:cNvPr id="39" name="图片 38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28" b="100000" l="215" r="100000">
                          <a14:foregroundMark x1="19313" y1="30962" x2="19313" y2="30962"/>
                          <a14:foregroundMark x1="22747" y1="24895" x2="22747" y2="24895"/>
                          <a14:foregroundMark x1="34335" y1="18828" x2="34335" y2="18828"/>
                          <a14:foregroundMark x1="44421" y1="14854" x2="44421" y2="14854"/>
                          <a14:foregroundMark x1="63090" y1="14854" x2="63090" y2="14854"/>
                          <a14:foregroundMark x1="71245" y1="21339" x2="71245" y2="21339"/>
                          <a14:foregroundMark x1="88412" y1="49163" x2="88412" y2="49163"/>
                          <a14:foregroundMark x1="83906" y1="65272" x2="83906" y2="65272"/>
                          <a14:foregroundMark x1="83906" y1="65272" x2="83906" y2="65272"/>
                          <a14:foregroundMark x1="80472" y1="68410" x2="80472" y2="68410"/>
                          <a14:foregroundMark x1="80472" y1="68410" x2="80472" y2="68410"/>
                          <a14:foregroundMark x1="72532" y1="72385" x2="72532" y2="72385"/>
                          <a14:foregroundMark x1="64807" y1="76569" x2="64807" y2="76569"/>
                          <a14:foregroundMark x1="49571" y1="84310" x2="49571" y2="84310"/>
                          <a14:foregroundMark x1="40987" y1="84100" x2="40987" y2="84100"/>
                          <a14:foregroundMark x1="28970" y1="76569" x2="28970" y2="76569"/>
                          <a14:foregroundMark x1="20386" y1="72803" x2="20386" y2="72803"/>
                          <a14:foregroundMark x1="20386" y1="72803" x2="20386" y2="72803"/>
                          <a14:foregroundMark x1="15880" y1="69874" x2="15880" y2="69874"/>
                          <a14:foregroundMark x1="13734" y1="64435" x2="13734" y2="64435"/>
                          <a14:foregroundMark x1="14163" y1="64017" x2="14163" y2="64017"/>
                          <a14:foregroundMark x1="15021" y1="60042" x2="15021" y2="60042"/>
                          <a14:foregroundMark x1="15021" y1="58159" x2="15021" y2="58159"/>
                          <a14:foregroundMark x1="15236" y1="55649" x2="15236" y2="55649"/>
                          <a14:foregroundMark x1="51931" y1="71130" x2="51931" y2="71130"/>
                          <a14:foregroundMark x1="53648" y1="59833" x2="53648" y2="59833"/>
                          <a14:foregroundMark x1="53648" y1="58159" x2="53648" y2="58159"/>
                          <a14:foregroundMark x1="53648" y1="58159" x2="53648" y2="58159"/>
                          <a14:foregroundMark x1="48069" y1="54184" x2="48069" y2="54184"/>
                          <a14:foregroundMark x1="48069" y1="54184" x2="48069" y2="54184"/>
                          <a14:foregroundMark x1="42704" y1="51883" x2="42704" y2="51883"/>
                          <a14:foregroundMark x1="42704" y1="51883" x2="42704" y2="51883"/>
                          <a14:foregroundMark x1="39914" y1="51674" x2="39914" y2="51674"/>
                          <a14:foregroundMark x1="39914" y1="51674" x2="39914" y2="51674"/>
                          <a14:foregroundMark x1="37768" y1="51674" x2="37768" y2="51674"/>
                          <a14:foregroundMark x1="34979" y1="56485" x2="34979" y2="56485"/>
                          <a14:foregroundMark x1="34764" y1="57531" x2="34764" y2="57531"/>
                          <a14:foregroundMark x1="31545" y1="57531" x2="31545" y2="57531"/>
                          <a14:foregroundMark x1="31545" y1="57531" x2="31545" y2="57531"/>
                          <a14:foregroundMark x1="34764" y1="45188" x2="34764" y2="45188"/>
                          <a14:foregroundMark x1="34764" y1="45188" x2="34764" y2="45188"/>
                          <a14:foregroundMark x1="34764" y1="45188" x2="34764" y2="45188"/>
                          <a14:foregroundMark x1="34120" y1="43096" x2="34120" y2="43096"/>
                          <a14:foregroundMark x1="68455" y1="77615" x2="68455" y2="77615"/>
                          <a14:foregroundMark x1="56438" y1="84100" x2="56438" y2="84100"/>
                          <a14:foregroundMark x1="51073" y1="84937" x2="51073" y2="84937"/>
                          <a14:foregroundMark x1="78755" y1="50628" x2="78755" y2="50628"/>
                          <a14:foregroundMark x1="66953" y1="47490" x2="66953" y2="47490"/>
                          <a14:foregroundMark x1="66094" y1="44142" x2="66094" y2="44142"/>
                          <a14:foregroundMark x1="62661" y1="32427" x2="62661" y2="32427"/>
                          <a14:foregroundMark x1="62661" y1="32427" x2="62661" y2="32427"/>
                          <a14:foregroundMark x1="56438" y1="27615" x2="56438" y2="27615"/>
                          <a14:foregroundMark x1="41202" y1="30126" x2="41202" y2="30126"/>
                          <a14:foregroundMark x1="39485" y1="33473" x2="39485" y2="33473"/>
                          <a14:foregroundMark x1="39270" y1="34310" x2="42918" y2="42678"/>
                          <a14:foregroundMark x1="43562" y1="43515" x2="43562" y2="43515"/>
                          <a14:foregroundMark x1="43777" y1="44142" x2="43777" y2="44142"/>
                          <a14:foregroundMark x1="49571" y1="48954" x2="49785" y2="49791"/>
                          <a14:foregroundMark x1="49785" y1="49791" x2="49785" y2="49791"/>
                          <a14:foregroundMark x1="67597" y1="58159" x2="67597" y2="58159"/>
                          <a14:foregroundMark x1="74678" y1="61088" x2="74678" y2="61088"/>
                          <a14:foregroundMark x1="74678" y1="61088" x2="74678" y2="61088"/>
                          <a14:foregroundMark x1="72747" y1="71130" x2="72747" y2="71130"/>
                          <a14:foregroundMark x1="86481" y1="66736" x2="86481" y2="66736"/>
                          <a14:foregroundMark x1="86481" y1="66736" x2="86481" y2="66736"/>
                          <a14:foregroundMark x1="85837" y1="66736" x2="85837" y2="66736"/>
                          <a14:foregroundMark x1="81974" y1="70293" x2="81974" y2="70293"/>
                          <a14:foregroundMark x1="81330" y1="70921" x2="81330" y2="70921"/>
                          <a14:foregroundMark x1="81330" y1="70921" x2="81330" y2="70921"/>
                          <a14:foregroundMark x1="81330" y1="70921" x2="81330" y2="70921"/>
                          <a14:foregroundMark x1="58369" y1="36820" x2="58369" y2="36820"/>
                          <a14:foregroundMark x1="58369" y1="36820" x2="58369" y2="36820"/>
                          <a14:foregroundMark x1="58369" y1="36820" x2="58369" y2="36820"/>
                          <a14:foregroundMark x1="58369" y1="36820" x2="58369" y2="36820"/>
                          <a14:foregroundMark x1="58369" y1="36820" x2="58369" y2="36820"/>
                          <a14:foregroundMark x1="51073" y1="40795" x2="51073" y2="40795"/>
                          <a14:foregroundMark x1="51073" y1="40795" x2="51073" y2="40795"/>
                          <a14:foregroundMark x1="51073" y1="40795" x2="51073" y2="40795"/>
                          <a14:foregroundMark x1="55579" y1="53138" x2="55579" y2="53138"/>
                          <a14:foregroundMark x1="57511" y1="53138" x2="57511" y2="53138"/>
                          <a14:foregroundMark x1="59013" y1="52720" x2="59013" y2="52720"/>
                          <a14:foregroundMark x1="59013" y1="52720" x2="59013" y2="52720"/>
                          <a14:foregroundMark x1="59013" y1="52720" x2="59013" y2="52720"/>
                          <a14:foregroundMark x1="59871" y1="57322" x2="59871" y2="57322"/>
                          <a14:foregroundMark x1="59871" y1="57741" x2="59871" y2="57741"/>
                          <a14:foregroundMark x1="59871" y1="59414" x2="59871" y2="62552"/>
                          <a14:foregroundMark x1="41631" y1="66736" x2="41631" y2="66736"/>
                          <a14:foregroundMark x1="43562" y1="65900" x2="43562" y2="65900"/>
                          <a14:foregroundMark x1="41845" y1="64226" x2="41845" y2="64226"/>
                          <a14:foregroundMark x1="36695" y1="64854" x2="36695" y2="64854"/>
                          <a14:foregroundMark x1="36695" y1="64854" x2="36695" y2="64854"/>
                          <a14:foregroundMark x1="27468" y1="61925" x2="27468" y2="61925"/>
                          <a14:foregroundMark x1="30901" y1="62552" x2="30901" y2="62552"/>
                          <a14:foregroundMark x1="30901" y1="62552" x2="30901" y2="62552"/>
                          <a14:foregroundMark x1="32403" y1="57741" x2="32403" y2="57741"/>
                          <a14:foregroundMark x1="31760" y1="55230" x2="31760" y2="55230"/>
                          <a14:foregroundMark x1="29614" y1="53556" x2="29614" y2="53556"/>
                          <a14:foregroundMark x1="24678" y1="22594" x2="24678" y2="22594"/>
                          <a14:foregroundMark x1="26609" y1="21757" x2="26609" y2="21757"/>
                          <a14:backgroundMark x1="9442" y1="10460" x2="9442" y2="10460"/>
                          <a14:backgroundMark x1="89914" y1="11506" x2="89914" y2="11506"/>
                          <a14:backgroundMark x1="90773" y1="86192" x2="90773" y2="86192"/>
                          <a14:backgroundMark x1="9013" y1="90795" x2="9013" y2="90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9" y="14"/>
              <a:ext cx="1708" cy="1752"/>
            </a:xfrm>
            <a:prstGeom prst="rect">
              <a:avLst/>
            </a:prstGeom>
          </p:spPr>
        </p:pic>
        <p:pic>
          <p:nvPicPr>
            <p:cNvPr id="3" name="图片 2" descr="微信图片_2022112718140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397" y="112"/>
              <a:ext cx="3552" cy="1571"/>
            </a:xfrm>
            <a:prstGeom prst="rect">
              <a:avLst/>
            </a:prstGeom>
          </p:spPr>
        </p:pic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E9397A97-4D42-F09B-3B92-13BF3BC28067}"/>
              </a:ext>
            </a:extLst>
          </p:cNvPr>
          <p:cNvSpPr/>
          <p:nvPr/>
        </p:nvSpPr>
        <p:spPr>
          <a:xfrm>
            <a:off x="2905275" y="2225057"/>
            <a:ext cx="64459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3462">
                  <a:solidFill>
                    <a:schemeClr val="bg2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2F4F4F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矢志创新，逐梦中山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31C6C7D-82AF-B83C-8CE5-7FD54A30A1A6}"/>
              </a:ext>
            </a:extLst>
          </p:cNvPr>
          <p:cNvSpPr txBox="1"/>
          <p:nvPr/>
        </p:nvSpPr>
        <p:spPr>
          <a:xfrm>
            <a:off x="5499848" y="3462175"/>
            <a:ext cx="60942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2F4F4F"/>
                </a:solidFill>
                <a:latin typeface="楷体" charset="0"/>
                <a:ea typeface="楷体" charset="0"/>
              </a:rPr>
              <a:t>保研个人陈述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DE263AC8-930F-C84A-8537-FB761CEDB121}"/>
              </a:ext>
            </a:extLst>
          </p:cNvPr>
          <p:cNvCxnSpPr/>
          <p:nvPr/>
        </p:nvCxnSpPr>
        <p:spPr>
          <a:xfrm>
            <a:off x="5712311" y="3367144"/>
            <a:ext cx="3786691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B6013C21-CDDF-3640-455C-23F22F17BD1A}"/>
              </a:ext>
            </a:extLst>
          </p:cNvPr>
          <p:cNvSpPr txBox="1"/>
          <p:nvPr/>
        </p:nvSpPr>
        <p:spPr>
          <a:xfrm>
            <a:off x="5303520" y="4378362"/>
            <a:ext cx="14200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2F4F4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连小桢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4F265D1-1437-45C7-75B3-C134D1FA1CA5}"/>
              </a:ext>
            </a:extLst>
          </p:cNvPr>
          <p:cNvSpPr txBox="1"/>
          <p:nvPr/>
        </p:nvSpPr>
        <p:spPr>
          <a:xfrm>
            <a:off x="4765637" y="4939553"/>
            <a:ext cx="2678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F4F4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福州大学软件工程专业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46428B6-276B-BA8D-313D-CE70D2759CD8}"/>
              </a:ext>
            </a:extLst>
          </p:cNvPr>
          <p:cNvSpPr txBox="1"/>
          <p:nvPr/>
        </p:nvSpPr>
        <p:spPr>
          <a:xfrm>
            <a:off x="5378823" y="5841402"/>
            <a:ext cx="1818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2F4F4F"/>
                </a:solidFill>
              </a:rPr>
              <a:t>2025.09.11</a:t>
            </a:r>
            <a:endParaRPr lang="zh-CN" altLang="en-US" dirty="0">
              <a:solidFill>
                <a:srgbClr val="2F4F4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819995-CF15-4998-D49F-CCD28118C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BE75501-EBD7-8E17-2EDA-75511371046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7D35F1-C8A2-4A57-8FB7-EAFE3FD7B391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1384C16-A4FA-E310-DA11-1948D8275C2B}"/>
              </a:ext>
            </a:extLst>
          </p:cNvPr>
          <p:cNvSpPr/>
          <p:nvPr/>
        </p:nvSpPr>
        <p:spPr>
          <a:xfrm>
            <a:off x="9768205" y="32385"/>
            <a:ext cx="2411730" cy="611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A1DCDE2-0557-7559-153D-B260A8E53A93}"/>
              </a:ext>
            </a:extLst>
          </p:cNvPr>
          <p:cNvGrpSpPr>
            <a:grpSpLocks noChangeAspect="1"/>
          </p:cNvGrpSpPr>
          <p:nvPr/>
        </p:nvGrpSpPr>
        <p:grpSpPr>
          <a:xfrm>
            <a:off x="10233660" y="59055"/>
            <a:ext cx="1843200" cy="558191"/>
            <a:chOff x="8645" y="223"/>
            <a:chExt cx="6307" cy="1910"/>
          </a:xfrm>
        </p:grpSpPr>
        <p:pic>
          <p:nvPicPr>
            <p:cNvPr id="14" name="图片 2" descr="微信图片_20211014114122">
              <a:extLst>
                <a:ext uri="{FF2B5EF4-FFF2-40B4-BE49-F238E27FC236}">
                  <a16:creationId xmlns:a16="http://schemas.microsoft.com/office/drawing/2014/main" id="{79220AB0-4486-EABA-1817-5F5675EFEF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32" y="223"/>
              <a:ext cx="4320" cy="1910"/>
            </a:xfrm>
            <a:prstGeom prst="rect">
              <a:avLst/>
            </a:prstGeom>
          </p:spPr>
        </p:pic>
        <p:pic>
          <p:nvPicPr>
            <p:cNvPr id="5" name="图片 4" descr="下载">
              <a:extLst>
                <a:ext uri="{FF2B5EF4-FFF2-40B4-BE49-F238E27FC236}">
                  <a16:creationId xmlns:a16="http://schemas.microsoft.com/office/drawing/2014/main" id="{36F7AF95-0A88-B2EB-B4B3-EBCBA71BE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45" y="223"/>
              <a:ext cx="1910" cy="1910"/>
            </a:xfrm>
            <a:prstGeom prst="rect">
              <a:avLst/>
            </a:prstGeom>
          </p:spPr>
        </p:pic>
      </p:grpSp>
      <p:sp>
        <p:nvSpPr>
          <p:cNvPr id="60" name="标题 59">
            <a:extLst>
              <a:ext uri="{FF2B5EF4-FFF2-40B4-BE49-F238E27FC236}">
                <a16:creationId xmlns:a16="http://schemas.microsoft.com/office/drawing/2014/main" id="{FD3E9809-65BE-9460-2D66-F23859FA1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00" y="-36000"/>
            <a:ext cx="10200640" cy="695325"/>
          </a:xfrm>
        </p:spPr>
        <p:txBody>
          <a:bodyPr/>
          <a:lstStyle/>
          <a:p>
            <a:r>
              <a:rPr lang="en-US" altLang="zh-CN" sz="2800" spc="300" dirty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4.</a:t>
            </a:r>
            <a:r>
              <a:rPr lang="zh-CN" altLang="en-US" sz="2800" spc="3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科研</a:t>
            </a:r>
            <a:r>
              <a:rPr lang="zh-CN" altLang="en-US" sz="2800" spc="300" dirty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情况</a:t>
            </a:r>
            <a:endParaRPr lang="zh-CN" sz="2800" spc="300" dirty="0">
              <a:solidFill>
                <a:schemeClr val="tx1"/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0607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58C9C-E430-6C6A-A09D-E05B57395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8" descr="F:\0PPT素材\背景及图片\斜纹01.jpg">
            <a:extLst>
              <a:ext uri="{FF2B5EF4-FFF2-40B4-BE49-F238E27FC236}">
                <a16:creationId xmlns:a16="http://schemas.microsoft.com/office/drawing/2014/main" id="{92AC01DC-664E-DAEC-32EF-7A88D8C44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4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圆角矩形 25">
            <a:extLst>
              <a:ext uri="{FF2B5EF4-FFF2-40B4-BE49-F238E27FC236}">
                <a16:creationId xmlns:a16="http://schemas.microsoft.com/office/drawing/2014/main" id="{5378C4B1-2D78-4E01-A654-D5EAD025E2F4}"/>
              </a:ext>
            </a:extLst>
          </p:cNvPr>
          <p:cNvSpPr/>
          <p:nvPr/>
        </p:nvSpPr>
        <p:spPr>
          <a:xfrm>
            <a:off x="5368722" y="4232455"/>
            <a:ext cx="6832168" cy="73097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5" name="任意多边形 24">
            <a:extLst>
              <a:ext uri="{FF2B5EF4-FFF2-40B4-BE49-F238E27FC236}">
                <a16:creationId xmlns:a16="http://schemas.microsoft.com/office/drawing/2014/main" id="{27B358A1-ED1F-5FAA-BFBC-BA0C6C08C478}"/>
              </a:ext>
            </a:extLst>
          </p:cNvPr>
          <p:cNvSpPr/>
          <p:nvPr/>
        </p:nvSpPr>
        <p:spPr>
          <a:xfrm>
            <a:off x="0" y="0"/>
            <a:ext cx="6195811" cy="6858000"/>
          </a:xfrm>
          <a:custGeom>
            <a:avLst/>
            <a:gdLst>
              <a:gd name="connsiteX0" fmla="*/ 0 w 4646858"/>
              <a:gd name="connsiteY0" fmla="*/ 0 h 5143500"/>
              <a:gd name="connsiteX1" fmla="*/ 3360983 w 4646858"/>
              <a:gd name="connsiteY1" fmla="*/ 0 h 5143500"/>
              <a:gd name="connsiteX2" fmla="*/ 4646858 w 4646858"/>
              <a:gd name="connsiteY2" fmla="*/ 5143500 h 5143500"/>
              <a:gd name="connsiteX3" fmla="*/ 0 w 4646858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6858" h="5143500">
                <a:moveTo>
                  <a:pt x="0" y="0"/>
                </a:moveTo>
                <a:lnTo>
                  <a:pt x="3360983" y="0"/>
                </a:lnTo>
                <a:lnTo>
                  <a:pt x="4646858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2F4F4F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rgbClr val="FFFF00"/>
              </a:solidFill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A8652F6-373C-F74A-634F-40CF396D273A}"/>
              </a:ext>
            </a:extLst>
          </p:cNvPr>
          <p:cNvCxnSpPr/>
          <p:nvPr/>
        </p:nvCxnSpPr>
        <p:spPr>
          <a:xfrm>
            <a:off x="5371465" y="3841115"/>
            <a:ext cx="579564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D77234A1-61AE-59FF-8F8C-F2C5C865E9E2}"/>
              </a:ext>
            </a:extLst>
          </p:cNvPr>
          <p:cNvGrpSpPr/>
          <p:nvPr/>
        </p:nvGrpSpPr>
        <p:grpSpPr>
          <a:xfrm>
            <a:off x="9835728" y="718155"/>
            <a:ext cx="1458405" cy="1458405"/>
            <a:chOff x="3658913" y="921296"/>
            <a:chExt cx="579934" cy="579934"/>
          </a:xfrm>
        </p:grpSpPr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263B5020-DAFD-538D-43B0-0280AEFF3E21}"/>
                </a:ext>
              </a:extLst>
            </p:cNvPr>
            <p:cNvSpPr/>
            <p:nvPr/>
          </p:nvSpPr>
          <p:spPr>
            <a:xfrm>
              <a:off x="3658913" y="921296"/>
              <a:ext cx="579934" cy="579934"/>
            </a:xfrm>
            <a:prstGeom prst="ellipse">
              <a:avLst/>
            </a:prstGeom>
            <a:solidFill>
              <a:srgbClr val="414455"/>
            </a:solidFill>
            <a:ln w="38100">
              <a:solidFill>
                <a:schemeClr val="bg1"/>
              </a:solidFill>
            </a:ln>
            <a:effectLst>
              <a:outerShdw blurRad="266700" dist="177800" dir="10800000" algn="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35" dirty="0">
                <a:cs typeface="+mn-ea"/>
                <a:sym typeface="+mn-lt"/>
              </a:endParaRPr>
            </a:p>
          </p:txBody>
        </p:sp>
        <p:pic>
          <p:nvPicPr>
            <p:cNvPr id="2051" name="Picture 3" descr="F:\0PPT素材\课题背景及内容.png">
              <a:extLst>
                <a:ext uri="{FF2B5EF4-FFF2-40B4-BE49-F238E27FC236}">
                  <a16:creationId xmlns:a16="http://schemas.microsoft.com/office/drawing/2014/main" id="{397EF186-BCC8-E1A9-03E6-2D40AC0350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1761" y="1087288"/>
              <a:ext cx="396376" cy="2578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7E5AA7A9-7945-F385-E1B1-4A5EB0FC4C4D}"/>
              </a:ext>
            </a:extLst>
          </p:cNvPr>
          <p:cNvSpPr txBox="1"/>
          <p:nvPr/>
        </p:nvSpPr>
        <p:spPr>
          <a:xfrm>
            <a:off x="816422" y="1549166"/>
            <a:ext cx="3021981" cy="3498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135" dirty="0">
                <a:ln w="381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2448A1">
                          <a:alpha val="0"/>
                        </a:srgb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latin typeface="+mj-ea"/>
                <a:ea typeface="+mj-ea"/>
              </a:rPr>
              <a:t>05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07573A4-DD12-1CC5-1CD0-A520FC333258}"/>
              </a:ext>
            </a:extLst>
          </p:cNvPr>
          <p:cNvSpPr/>
          <p:nvPr/>
        </p:nvSpPr>
        <p:spPr>
          <a:xfrm>
            <a:off x="7136028" y="2941320"/>
            <a:ext cx="2646879" cy="75713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社会实践</a:t>
            </a: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7EDD367F-8173-14D4-4F32-9154961C34F0}"/>
              </a:ext>
            </a:extLst>
          </p:cNvPr>
          <p:cNvSpPr txBox="1"/>
          <p:nvPr/>
        </p:nvSpPr>
        <p:spPr>
          <a:xfrm>
            <a:off x="5302388" y="2127503"/>
            <a:ext cx="5950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id-ID" sz="9600" dirty="0">
                <a:solidFill>
                  <a:srgbClr val="9E2121"/>
                </a:solidFill>
                <a:cs typeface="+mn-ea"/>
                <a:sym typeface="+mn-lt"/>
              </a:rPr>
              <a:t>“</a:t>
            </a: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71C8E637-D217-57FA-465F-68B8CDE7B384}"/>
              </a:ext>
            </a:extLst>
          </p:cNvPr>
          <p:cNvSpPr txBox="1"/>
          <p:nvPr/>
        </p:nvSpPr>
        <p:spPr>
          <a:xfrm>
            <a:off x="11167416" y="3499002"/>
            <a:ext cx="5950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id-ID" sz="9600" dirty="0">
                <a:solidFill>
                  <a:srgbClr val="9E2121"/>
                </a:solidFill>
                <a:cs typeface="+mn-ea"/>
                <a:sym typeface="+mn-lt"/>
              </a:rPr>
              <a:t>”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9E0263C-DC2A-F6B8-A878-0E75EFA52C7C}"/>
              </a:ext>
            </a:extLst>
          </p:cNvPr>
          <p:cNvSpPr txBox="1"/>
          <p:nvPr/>
        </p:nvSpPr>
        <p:spPr>
          <a:xfrm>
            <a:off x="8368030" y="3868420"/>
            <a:ext cx="292608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lt"/>
                <a:sym typeface="思源黑体" panose="020B0500000000000000" pitchFamily="34" charset="-122"/>
              </a:rPr>
              <a:t>Background and Significance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9884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EFDD23-3385-EFB9-5620-A2A413F7F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C00F9B2-2074-EBD8-7B0A-A3E153F654F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7D35F1-C8A2-4A57-8FB7-EAFE3FD7B391}" type="slidenum">
              <a:rPr lang="zh-CN" altLang="en-US" smtClean="0"/>
              <a:t>12</a:t>
            </a:fld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3E6CEB5-3966-22F2-FA8F-FA5188C3C8A5}"/>
              </a:ext>
            </a:extLst>
          </p:cNvPr>
          <p:cNvSpPr/>
          <p:nvPr/>
        </p:nvSpPr>
        <p:spPr>
          <a:xfrm>
            <a:off x="9768205" y="32385"/>
            <a:ext cx="2411730" cy="611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0AE8719-0892-E401-B178-B8A4DB7A3AC2}"/>
              </a:ext>
            </a:extLst>
          </p:cNvPr>
          <p:cNvGrpSpPr>
            <a:grpSpLocks noChangeAspect="1"/>
          </p:cNvGrpSpPr>
          <p:nvPr/>
        </p:nvGrpSpPr>
        <p:grpSpPr>
          <a:xfrm>
            <a:off x="10233660" y="59055"/>
            <a:ext cx="1843200" cy="558191"/>
            <a:chOff x="8645" y="223"/>
            <a:chExt cx="6307" cy="1910"/>
          </a:xfrm>
        </p:grpSpPr>
        <p:pic>
          <p:nvPicPr>
            <p:cNvPr id="14" name="图片 2" descr="微信图片_20211014114122">
              <a:extLst>
                <a:ext uri="{FF2B5EF4-FFF2-40B4-BE49-F238E27FC236}">
                  <a16:creationId xmlns:a16="http://schemas.microsoft.com/office/drawing/2014/main" id="{1F23286F-E520-292D-0486-D60BB1BF8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32" y="223"/>
              <a:ext cx="4320" cy="1910"/>
            </a:xfrm>
            <a:prstGeom prst="rect">
              <a:avLst/>
            </a:prstGeom>
          </p:spPr>
        </p:pic>
        <p:pic>
          <p:nvPicPr>
            <p:cNvPr id="5" name="图片 4" descr="下载">
              <a:extLst>
                <a:ext uri="{FF2B5EF4-FFF2-40B4-BE49-F238E27FC236}">
                  <a16:creationId xmlns:a16="http://schemas.microsoft.com/office/drawing/2014/main" id="{02EAF51C-9D18-CBB3-DE5A-717DDFAE77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45" y="223"/>
              <a:ext cx="1910" cy="1910"/>
            </a:xfrm>
            <a:prstGeom prst="rect">
              <a:avLst/>
            </a:prstGeom>
          </p:spPr>
        </p:pic>
      </p:grpSp>
      <p:sp>
        <p:nvSpPr>
          <p:cNvPr id="60" name="标题 59">
            <a:extLst>
              <a:ext uri="{FF2B5EF4-FFF2-40B4-BE49-F238E27FC236}">
                <a16:creationId xmlns:a16="http://schemas.microsoft.com/office/drawing/2014/main" id="{BC3FEA95-B4E0-8074-05E1-379305969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00" y="-36000"/>
            <a:ext cx="10200640" cy="695325"/>
          </a:xfrm>
        </p:spPr>
        <p:txBody>
          <a:bodyPr/>
          <a:lstStyle/>
          <a:p>
            <a:r>
              <a:rPr lang="en-US" altLang="zh-CN" sz="2800" spc="3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5.</a:t>
            </a:r>
            <a:r>
              <a:rPr lang="zh-CN" altLang="en-US" sz="2800" spc="3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入营考察内容</a:t>
            </a:r>
            <a:endParaRPr lang="zh-CN" sz="2800" spc="300" dirty="0">
              <a:solidFill>
                <a:schemeClr val="tx1"/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3461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8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923540" y="3009900"/>
            <a:ext cx="6365240" cy="1027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800" b="1" dirty="0">
                <a:solidFill>
                  <a:srgbClr val="2F4F4F"/>
                </a:solidFill>
                <a:latin typeface="楷体" charset="0"/>
                <a:ea typeface="楷体" charset="0"/>
              </a:rPr>
              <a:t>谢谢聆听</a:t>
            </a:r>
          </a:p>
        </p:txBody>
      </p:sp>
      <p:sp>
        <p:nvSpPr>
          <p:cNvPr id="10" name="矩形 9"/>
          <p:cNvSpPr/>
          <p:nvPr/>
        </p:nvSpPr>
        <p:spPr>
          <a:xfrm>
            <a:off x="9374" y="6275994"/>
            <a:ext cx="1219200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" name="组合 5"/>
          <p:cNvGrpSpPr/>
          <p:nvPr/>
        </p:nvGrpSpPr>
        <p:grpSpPr>
          <a:xfrm>
            <a:off x="3016885" y="879475"/>
            <a:ext cx="5586095" cy="1860550"/>
            <a:chOff x="5641" y="1370"/>
            <a:chExt cx="8797" cy="2930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28" b="100000" l="215" r="100000">
                          <a14:foregroundMark x1="19313" y1="30962" x2="19313" y2="30962"/>
                          <a14:foregroundMark x1="22747" y1="24895" x2="22747" y2="24895"/>
                          <a14:foregroundMark x1="34335" y1="18828" x2="34335" y2="18828"/>
                          <a14:foregroundMark x1="44421" y1="14854" x2="44421" y2="14854"/>
                          <a14:foregroundMark x1="63090" y1="14854" x2="63090" y2="14854"/>
                          <a14:foregroundMark x1="71245" y1="21339" x2="71245" y2="21339"/>
                          <a14:foregroundMark x1="88412" y1="49163" x2="88412" y2="49163"/>
                          <a14:foregroundMark x1="83906" y1="65272" x2="83906" y2="65272"/>
                          <a14:foregroundMark x1="83906" y1="65272" x2="83906" y2="65272"/>
                          <a14:foregroundMark x1="80472" y1="68410" x2="80472" y2="68410"/>
                          <a14:foregroundMark x1="80472" y1="68410" x2="80472" y2="68410"/>
                          <a14:foregroundMark x1="72532" y1="72385" x2="72532" y2="72385"/>
                          <a14:foregroundMark x1="64807" y1="76569" x2="64807" y2="76569"/>
                          <a14:foregroundMark x1="49571" y1="84310" x2="49571" y2="84310"/>
                          <a14:foregroundMark x1="40987" y1="84100" x2="40987" y2="84100"/>
                          <a14:foregroundMark x1="28970" y1="76569" x2="28970" y2="76569"/>
                          <a14:foregroundMark x1="20386" y1="72803" x2="20386" y2="72803"/>
                          <a14:foregroundMark x1="20386" y1="72803" x2="20386" y2="72803"/>
                          <a14:foregroundMark x1="15880" y1="69874" x2="15880" y2="69874"/>
                          <a14:foregroundMark x1="13734" y1="64435" x2="13734" y2="64435"/>
                          <a14:foregroundMark x1="14163" y1="64017" x2="14163" y2="64017"/>
                          <a14:foregroundMark x1="15021" y1="60042" x2="15021" y2="60042"/>
                          <a14:foregroundMark x1="15021" y1="58159" x2="15021" y2="58159"/>
                          <a14:foregroundMark x1="15236" y1="55649" x2="15236" y2="55649"/>
                          <a14:foregroundMark x1="51931" y1="71130" x2="51931" y2="71130"/>
                          <a14:foregroundMark x1="53648" y1="59833" x2="53648" y2="59833"/>
                          <a14:foregroundMark x1="53648" y1="58159" x2="53648" y2="58159"/>
                          <a14:foregroundMark x1="53648" y1="58159" x2="53648" y2="58159"/>
                          <a14:foregroundMark x1="48069" y1="54184" x2="48069" y2="54184"/>
                          <a14:foregroundMark x1="48069" y1="54184" x2="48069" y2="54184"/>
                          <a14:foregroundMark x1="42704" y1="51883" x2="42704" y2="51883"/>
                          <a14:foregroundMark x1="42704" y1="51883" x2="42704" y2="51883"/>
                          <a14:foregroundMark x1="39914" y1="51674" x2="39914" y2="51674"/>
                          <a14:foregroundMark x1="39914" y1="51674" x2="39914" y2="51674"/>
                          <a14:foregroundMark x1="37768" y1="51674" x2="37768" y2="51674"/>
                          <a14:foregroundMark x1="34979" y1="56485" x2="34979" y2="56485"/>
                          <a14:foregroundMark x1="34764" y1="57531" x2="34764" y2="57531"/>
                          <a14:foregroundMark x1="31545" y1="57531" x2="31545" y2="57531"/>
                          <a14:foregroundMark x1="31545" y1="57531" x2="31545" y2="57531"/>
                          <a14:foregroundMark x1="34764" y1="45188" x2="34764" y2="45188"/>
                          <a14:foregroundMark x1="34764" y1="45188" x2="34764" y2="45188"/>
                          <a14:foregroundMark x1="34764" y1="45188" x2="34764" y2="45188"/>
                          <a14:foregroundMark x1="34120" y1="43096" x2="34120" y2="43096"/>
                          <a14:foregroundMark x1="68455" y1="77615" x2="68455" y2="77615"/>
                          <a14:foregroundMark x1="56438" y1="84100" x2="56438" y2="84100"/>
                          <a14:foregroundMark x1="51073" y1="84937" x2="51073" y2="84937"/>
                          <a14:foregroundMark x1="78755" y1="50628" x2="78755" y2="50628"/>
                          <a14:foregroundMark x1="66953" y1="47490" x2="66953" y2="47490"/>
                          <a14:foregroundMark x1="66094" y1="44142" x2="66094" y2="44142"/>
                          <a14:foregroundMark x1="62661" y1="32427" x2="62661" y2="32427"/>
                          <a14:foregroundMark x1="62661" y1="32427" x2="62661" y2="32427"/>
                          <a14:foregroundMark x1="56438" y1="27615" x2="56438" y2="27615"/>
                          <a14:foregroundMark x1="41202" y1="30126" x2="41202" y2="30126"/>
                          <a14:foregroundMark x1="39485" y1="33473" x2="39485" y2="33473"/>
                          <a14:foregroundMark x1="39270" y1="34310" x2="42918" y2="42678"/>
                          <a14:foregroundMark x1="43562" y1="43515" x2="43562" y2="43515"/>
                          <a14:foregroundMark x1="43777" y1="44142" x2="43777" y2="44142"/>
                          <a14:foregroundMark x1="49571" y1="48954" x2="49785" y2="49791"/>
                          <a14:foregroundMark x1="49785" y1="49791" x2="49785" y2="49791"/>
                          <a14:foregroundMark x1="67597" y1="58159" x2="67597" y2="58159"/>
                          <a14:foregroundMark x1="74678" y1="61088" x2="74678" y2="61088"/>
                          <a14:foregroundMark x1="74678" y1="61088" x2="74678" y2="61088"/>
                          <a14:foregroundMark x1="72747" y1="71130" x2="72747" y2="71130"/>
                          <a14:foregroundMark x1="86481" y1="66736" x2="86481" y2="66736"/>
                          <a14:foregroundMark x1="86481" y1="66736" x2="86481" y2="66736"/>
                          <a14:foregroundMark x1="85837" y1="66736" x2="85837" y2="66736"/>
                          <a14:foregroundMark x1="81974" y1="70293" x2="81974" y2="70293"/>
                          <a14:foregroundMark x1="81330" y1="70921" x2="81330" y2="70921"/>
                          <a14:foregroundMark x1="81330" y1="70921" x2="81330" y2="70921"/>
                          <a14:foregroundMark x1="81330" y1="70921" x2="81330" y2="70921"/>
                          <a14:foregroundMark x1="58369" y1="36820" x2="58369" y2="36820"/>
                          <a14:foregroundMark x1="58369" y1="36820" x2="58369" y2="36820"/>
                          <a14:foregroundMark x1="58369" y1="36820" x2="58369" y2="36820"/>
                          <a14:foregroundMark x1="58369" y1="36820" x2="58369" y2="36820"/>
                          <a14:foregroundMark x1="58369" y1="36820" x2="58369" y2="36820"/>
                          <a14:foregroundMark x1="51073" y1="40795" x2="51073" y2="40795"/>
                          <a14:foregroundMark x1="51073" y1="40795" x2="51073" y2="40795"/>
                          <a14:foregroundMark x1="51073" y1="40795" x2="51073" y2="40795"/>
                          <a14:foregroundMark x1="55579" y1="53138" x2="55579" y2="53138"/>
                          <a14:foregroundMark x1="57511" y1="53138" x2="57511" y2="53138"/>
                          <a14:foregroundMark x1="59013" y1="52720" x2="59013" y2="52720"/>
                          <a14:foregroundMark x1="59013" y1="52720" x2="59013" y2="52720"/>
                          <a14:foregroundMark x1="59013" y1="52720" x2="59013" y2="52720"/>
                          <a14:foregroundMark x1="59871" y1="57322" x2="59871" y2="57322"/>
                          <a14:foregroundMark x1="59871" y1="57741" x2="59871" y2="57741"/>
                          <a14:foregroundMark x1="59871" y1="59414" x2="59871" y2="62552"/>
                          <a14:foregroundMark x1="41631" y1="66736" x2="41631" y2="66736"/>
                          <a14:foregroundMark x1="43562" y1="65900" x2="43562" y2="65900"/>
                          <a14:foregroundMark x1="41845" y1="64226" x2="41845" y2="64226"/>
                          <a14:foregroundMark x1="36695" y1="64854" x2="36695" y2="64854"/>
                          <a14:foregroundMark x1="36695" y1="64854" x2="36695" y2="64854"/>
                          <a14:foregroundMark x1="27468" y1="61925" x2="27468" y2="61925"/>
                          <a14:foregroundMark x1="30901" y1="62552" x2="30901" y2="62552"/>
                          <a14:foregroundMark x1="30901" y1="62552" x2="30901" y2="62552"/>
                          <a14:foregroundMark x1="32403" y1="57741" x2="32403" y2="57741"/>
                          <a14:foregroundMark x1="31760" y1="55230" x2="31760" y2="55230"/>
                          <a14:foregroundMark x1="29614" y1="53556" x2="29614" y2="53556"/>
                          <a14:foregroundMark x1="24678" y1="22594" x2="24678" y2="22594"/>
                          <a14:foregroundMark x1="26609" y1="21757" x2="26609" y2="21757"/>
                          <a14:backgroundMark x1="9442" y1="10460" x2="9442" y2="10460"/>
                          <a14:backgroundMark x1="89914" y1="11506" x2="89914" y2="11506"/>
                          <a14:backgroundMark x1="90773" y1="86192" x2="90773" y2="86192"/>
                          <a14:backgroundMark x1="9013" y1="90795" x2="9013" y2="90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41" y="1370"/>
              <a:ext cx="2857" cy="2931"/>
            </a:xfrm>
            <a:prstGeom prst="rect">
              <a:avLst/>
            </a:prstGeom>
          </p:spPr>
        </p:pic>
        <p:pic>
          <p:nvPicPr>
            <p:cNvPr id="4" name="图片 3" descr="微信图片_2022112718140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98" y="1522"/>
              <a:ext cx="5940" cy="2628"/>
            </a:xfrm>
            <a:prstGeom prst="rect">
              <a:avLst/>
            </a:prstGeom>
          </p:spPr>
        </p:pic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7D86D24A-27A2-829B-728D-18F96C9F9ED2}"/>
              </a:ext>
            </a:extLst>
          </p:cNvPr>
          <p:cNvSpPr txBox="1"/>
          <p:nvPr/>
        </p:nvSpPr>
        <p:spPr>
          <a:xfrm>
            <a:off x="5421854" y="4152451"/>
            <a:ext cx="1420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2F4F4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连文桢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64E7298-FE8D-D4DD-7F59-B0EBEE60F2AB}"/>
              </a:ext>
            </a:extLst>
          </p:cNvPr>
          <p:cNvSpPr txBox="1"/>
          <p:nvPr/>
        </p:nvSpPr>
        <p:spPr>
          <a:xfrm>
            <a:off x="4905487" y="4799704"/>
            <a:ext cx="2678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F4F4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福州大学软件工程专业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>
            <a:extLst>
              <a:ext uri="{FF2B5EF4-FFF2-40B4-BE49-F238E27FC236}">
                <a16:creationId xmlns:a16="http://schemas.microsoft.com/office/drawing/2014/main" id="{DBCEDBFD-4482-490A-11B6-24A197E1AFAE}"/>
              </a:ext>
            </a:extLst>
          </p:cNvPr>
          <p:cNvSpPr/>
          <p:nvPr/>
        </p:nvSpPr>
        <p:spPr>
          <a:xfrm>
            <a:off x="-2425849" y="-231354"/>
            <a:ext cx="6237686" cy="7315200"/>
          </a:xfrm>
          <a:prstGeom prst="ellipse">
            <a:avLst/>
          </a:prstGeom>
          <a:solidFill>
            <a:srgbClr val="2F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A8E20DE6-953D-60FC-6FA6-30B516ACAF07}"/>
              </a:ext>
            </a:extLst>
          </p:cNvPr>
          <p:cNvSpPr/>
          <p:nvPr/>
        </p:nvSpPr>
        <p:spPr>
          <a:xfrm>
            <a:off x="-1964976" y="-288274"/>
            <a:ext cx="6237686" cy="7315200"/>
          </a:xfrm>
          <a:prstGeom prst="ellipse">
            <a:avLst/>
          </a:prstGeom>
          <a:solidFill>
            <a:srgbClr val="2F4F4F">
              <a:alpha val="2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F4F4F"/>
              </a:solidFill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4CE1E6AD-7204-E190-C0B6-86EF7A057869}"/>
              </a:ext>
            </a:extLst>
          </p:cNvPr>
          <p:cNvSpPr/>
          <p:nvPr/>
        </p:nvSpPr>
        <p:spPr>
          <a:xfrm>
            <a:off x="6179316" y="950976"/>
            <a:ext cx="718917" cy="721296"/>
          </a:xfrm>
          <a:prstGeom prst="ellipse">
            <a:avLst/>
          </a:prstGeom>
          <a:solidFill>
            <a:srgbClr val="2F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01</a:t>
            </a:r>
            <a:endParaRPr lang="zh-CN" altLang="en-US" sz="20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9719DB7-1F55-D9F0-6111-624C34E5E5F8}"/>
              </a:ext>
            </a:extLst>
          </p:cNvPr>
          <p:cNvSpPr txBox="1"/>
          <p:nvPr/>
        </p:nvSpPr>
        <p:spPr>
          <a:xfrm>
            <a:off x="7139635" y="1046074"/>
            <a:ext cx="2487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2F4F4F"/>
                </a:solidFill>
                <a:latin typeface="楷体" charset="0"/>
                <a:ea typeface="楷体" charset="0"/>
              </a:rPr>
              <a:t>自我介绍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1B6D2F6-5473-E262-0285-7F0859EA0F2C}"/>
              </a:ext>
            </a:extLst>
          </p:cNvPr>
          <p:cNvSpPr txBox="1"/>
          <p:nvPr/>
        </p:nvSpPr>
        <p:spPr>
          <a:xfrm>
            <a:off x="775410" y="2245767"/>
            <a:ext cx="1945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</a:rPr>
              <a:t>目  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68F2716-5A30-6765-A131-E1A3E1D6C3AF}"/>
              </a:ext>
            </a:extLst>
          </p:cNvPr>
          <p:cNvSpPr txBox="1"/>
          <p:nvPr/>
        </p:nvSpPr>
        <p:spPr>
          <a:xfrm>
            <a:off x="863194" y="3174796"/>
            <a:ext cx="1675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CONTENTS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B0A8328-9B3A-6F2F-1D0F-D48C59B95DAF}"/>
              </a:ext>
            </a:extLst>
          </p:cNvPr>
          <p:cNvSpPr/>
          <p:nvPr/>
        </p:nvSpPr>
        <p:spPr>
          <a:xfrm>
            <a:off x="6185412" y="2032406"/>
            <a:ext cx="718917" cy="721296"/>
          </a:xfrm>
          <a:prstGeom prst="ellipse">
            <a:avLst/>
          </a:prstGeom>
          <a:solidFill>
            <a:srgbClr val="2F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02</a:t>
            </a:r>
            <a:endParaRPr lang="zh-CN" altLang="en-US" sz="20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981F8B1-94EE-302D-9DF0-E1976C37626E}"/>
              </a:ext>
            </a:extLst>
          </p:cNvPr>
          <p:cNvSpPr txBox="1"/>
          <p:nvPr/>
        </p:nvSpPr>
        <p:spPr>
          <a:xfrm>
            <a:off x="7145731" y="2127504"/>
            <a:ext cx="2487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2F4F4F"/>
                </a:solidFill>
                <a:latin typeface="楷体" charset="0"/>
                <a:ea typeface="楷体" charset="0"/>
              </a:rPr>
              <a:t>获奖情况</a:t>
            </a: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CCECCEB-96AB-F241-552E-AB9CE2E8A8DC}"/>
              </a:ext>
            </a:extLst>
          </p:cNvPr>
          <p:cNvSpPr/>
          <p:nvPr/>
        </p:nvSpPr>
        <p:spPr>
          <a:xfrm>
            <a:off x="6192727" y="2976068"/>
            <a:ext cx="718917" cy="721296"/>
          </a:xfrm>
          <a:prstGeom prst="ellipse">
            <a:avLst/>
          </a:prstGeom>
          <a:solidFill>
            <a:srgbClr val="2F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03</a:t>
            </a:r>
            <a:endParaRPr lang="zh-CN" altLang="en-US" sz="20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82A8D71-78D3-8431-03C4-07694740073D}"/>
              </a:ext>
            </a:extLst>
          </p:cNvPr>
          <p:cNvSpPr txBox="1"/>
          <p:nvPr/>
        </p:nvSpPr>
        <p:spPr>
          <a:xfrm>
            <a:off x="7153046" y="3071166"/>
            <a:ext cx="2487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2F4F4F"/>
                </a:solidFill>
                <a:latin typeface="楷体" charset="0"/>
                <a:ea typeface="楷体" charset="0"/>
              </a:rPr>
              <a:t>科研情况</a:t>
            </a: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216ACD44-0CEE-73D3-F239-2954F68D4A20}"/>
              </a:ext>
            </a:extLst>
          </p:cNvPr>
          <p:cNvSpPr/>
          <p:nvPr/>
        </p:nvSpPr>
        <p:spPr>
          <a:xfrm>
            <a:off x="6214673" y="3948988"/>
            <a:ext cx="718917" cy="721296"/>
          </a:xfrm>
          <a:prstGeom prst="ellipse">
            <a:avLst/>
          </a:prstGeom>
          <a:solidFill>
            <a:srgbClr val="2F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04</a:t>
            </a:r>
            <a:endParaRPr lang="zh-CN" altLang="en-US" sz="20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6B19E5C-79B4-976B-D8AE-948F1EC2AA41}"/>
              </a:ext>
            </a:extLst>
          </p:cNvPr>
          <p:cNvSpPr txBox="1"/>
          <p:nvPr/>
        </p:nvSpPr>
        <p:spPr>
          <a:xfrm>
            <a:off x="7174992" y="4044086"/>
            <a:ext cx="2487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2F4F4F"/>
                </a:solidFill>
                <a:latin typeface="楷体" charset="0"/>
                <a:ea typeface="楷体" charset="0"/>
              </a:rPr>
              <a:t>学习计划</a:t>
            </a: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02D56A61-CE08-0833-32A0-9C70F1CA6986}"/>
              </a:ext>
            </a:extLst>
          </p:cNvPr>
          <p:cNvSpPr/>
          <p:nvPr/>
        </p:nvSpPr>
        <p:spPr>
          <a:xfrm>
            <a:off x="6214673" y="4958486"/>
            <a:ext cx="718917" cy="721296"/>
          </a:xfrm>
          <a:prstGeom prst="ellipse">
            <a:avLst/>
          </a:prstGeom>
          <a:solidFill>
            <a:srgbClr val="2F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05</a:t>
            </a:r>
            <a:endParaRPr lang="zh-CN" altLang="en-US" sz="2000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76690AE-4DA0-7933-C8E0-F6208CFA7E9E}"/>
              </a:ext>
            </a:extLst>
          </p:cNvPr>
          <p:cNvSpPr txBox="1"/>
          <p:nvPr/>
        </p:nvSpPr>
        <p:spPr>
          <a:xfrm>
            <a:off x="7174992" y="5053584"/>
            <a:ext cx="2487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2F4F4F"/>
                </a:solidFill>
                <a:latin typeface="楷体" charset="0"/>
                <a:ea typeface="楷体" charset="0"/>
              </a:rPr>
              <a:t>入营考察内容</a:t>
            </a:r>
          </a:p>
        </p:txBody>
      </p:sp>
    </p:spTree>
    <p:extLst>
      <p:ext uri="{BB962C8B-B14F-4D97-AF65-F5344CB8AC3E}">
        <p14:creationId xmlns:p14="http://schemas.microsoft.com/office/powerpoint/2010/main" val="74702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8" descr="F:\0PPT素材\背景及图片\斜纹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圆角矩形 25"/>
          <p:cNvSpPr/>
          <p:nvPr/>
        </p:nvSpPr>
        <p:spPr>
          <a:xfrm>
            <a:off x="5368722" y="4232455"/>
            <a:ext cx="6832168" cy="73097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5" name="任意多边形 24"/>
          <p:cNvSpPr/>
          <p:nvPr/>
        </p:nvSpPr>
        <p:spPr>
          <a:xfrm>
            <a:off x="0" y="0"/>
            <a:ext cx="6195811" cy="6858000"/>
          </a:xfrm>
          <a:custGeom>
            <a:avLst/>
            <a:gdLst>
              <a:gd name="connsiteX0" fmla="*/ 0 w 4646858"/>
              <a:gd name="connsiteY0" fmla="*/ 0 h 5143500"/>
              <a:gd name="connsiteX1" fmla="*/ 3360983 w 4646858"/>
              <a:gd name="connsiteY1" fmla="*/ 0 h 5143500"/>
              <a:gd name="connsiteX2" fmla="*/ 4646858 w 4646858"/>
              <a:gd name="connsiteY2" fmla="*/ 5143500 h 5143500"/>
              <a:gd name="connsiteX3" fmla="*/ 0 w 4646858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6858" h="5143500">
                <a:moveTo>
                  <a:pt x="0" y="0"/>
                </a:moveTo>
                <a:lnTo>
                  <a:pt x="3360983" y="0"/>
                </a:lnTo>
                <a:lnTo>
                  <a:pt x="4646858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2F4F4F"/>
          </a:solidFill>
          <a:ln w="25400" cap="flat" cmpd="sng" algn="ctr">
            <a:solidFill>
              <a:srgbClr val="2F4F4F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rgbClr val="2F4F4F"/>
              </a:solidFill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371465" y="3841115"/>
            <a:ext cx="579564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组合 84"/>
          <p:cNvGrpSpPr/>
          <p:nvPr/>
        </p:nvGrpSpPr>
        <p:grpSpPr>
          <a:xfrm>
            <a:off x="9835728" y="718155"/>
            <a:ext cx="1458405" cy="1458405"/>
            <a:chOff x="3658913" y="921296"/>
            <a:chExt cx="579934" cy="579934"/>
          </a:xfrm>
        </p:grpSpPr>
        <p:sp>
          <p:nvSpPr>
            <p:cNvPr id="67" name="椭圆 66"/>
            <p:cNvSpPr/>
            <p:nvPr/>
          </p:nvSpPr>
          <p:spPr>
            <a:xfrm>
              <a:off x="3658913" y="921296"/>
              <a:ext cx="579934" cy="579934"/>
            </a:xfrm>
            <a:prstGeom prst="ellipse">
              <a:avLst/>
            </a:prstGeom>
            <a:solidFill>
              <a:srgbClr val="414455"/>
            </a:solidFill>
            <a:ln w="38100">
              <a:solidFill>
                <a:schemeClr val="bg1"/>
              </a:solidFill>
            </a:ln>
            <a:effectLst>
              <a:outerShdw blurRad="266700" dist="177800" dir="10800000" algn="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35" dirty="0">
                <a:cs typeface="+mn-ea"/>
                <a:sym typeface="+mn-lt"/>
              </a:endParaRPr>
            </a:p>
          </p:txBody>
        </p:sp>
        <p:pic>
          <p:nvPicPr>
            <p:cNvPr id="2051" name="Picture 3" descr="F:\0PPT素材\课题背景及内容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1761" y="1087288"/>
              <a:ext cx="396376" cy="2578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文本框 1"/>
          <p:cNvSpPr txBox="1"/>
          <p:nvPr/>
        </p:nvSpPr>
        <p:spPr>
          <a:xfrm>
            <a:off x="816422" y="1549166"/>
            <a:ext cx="2994660" cy="34982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135" dirty="0">
                <a:ln w="381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2448A1">
                          <a:alpha val="0"/>
                        </a:srgb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latin typeface="+mj-ea"/>
                <a:ea typeface="+mj-ea"/>
              </a:rPr>
              <a:t>01</a:t>
            </a:r>
          </a:p>
        </p:txBody>
      </p:sp>
      <p:sp>
        <p:nvSpPr>
          <p:cNvPr id="4" name="矩形 3"/>
          <p:cNvSpPr/>
          <p:nvPr/>
        </p:nvSpPr>
        <p:spPr>
          <a:xfrm>
            <a:off x="7136032" y="2941320"/>
            <a:ext cx="2646878" cy="7571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自我介绍</a:t>
            </a:r>
          </a:p>
        </p:txBody>
      </p:sp>
      <p:sp>
        <p:nvSpPr>
          <p:cNvPr id="9" name="TextBox 12"/>
          <p:cNvSpPr txBox="1"/>
          <p:nvPr/>
        </p:nvSpPr>
        <p:spPr>
          <a:xfrm>
            <a:off x="5302388" y="2127503"/>
            <a:ext cx="5950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id-ID" sz="9600" dirty="0">
                <a:solidFill>
                  <a:srgbClr val="9E2121"/>
                </a:solidFill>
                <a:cs typeface="+mn-ea"/>
                <a:sym typeface="+mn-lt"/>
              </a:rPr>
              <a:t>“</a:t>
            </a:r>
          </a:p>
        </p:txBody>
      </p:sp>
      <p:sp>
        <p:nvSpPr>
          <p:cNvPr id="10" name="TextBox 13"/>
          <p:cNvSpPr txBox="1"/>
          <p:nvPr/>
        </p:nvSpPr>
        <p:spPr>
          <a:xfrm>
            <a:off x="11167416" y="3499002"/>
            <a:ext cx="5950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id-ID" sz="9600" dirty="0">
                <a:solidFill>
                  <a:srgbClr val="9E2121"/>
                </a:solidFill>
                <a:cs typeface="+mn-ea"/>
                <a:sym typeface="+mn-lt"/>
              </a:rPr>
              <a:t>”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8368030" y="3868420"/>
            <a:ext cx="292608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lt"/>
                <a:sym typeface="思源黑体" panose="020B0500000000000000" pitchFamily="34" charset="-122"/>
              </a:rPr>
              <a:t>Background and Significance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7D35F1-C8A2-4A57-8FB7-EAFE3FD7B391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9768205" y="32385"/>
            <a:ext cx="2411730" cy="611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>
            <a:grpSpLocks noChangeAspect="1"/>
          </p:cNvGrpSpPr>
          <p:nvPr/>
        </p:nvGrpSpPr>
        <p:grpSpPr>
          <a:xfrm>
            <a:off x="10233660" y="59055"/>
            <a:ext cx="1843200" cy="558191"/>
            <a:chOff x="8645" y="223"/>
            <a:chExt cx="6307" cy="1910"/>
          </a:xfrm>
        </p:grpSpPr>
        <p:pic>
          <p:nvPicPr>
            <p:cNvPr id="14" name="图片 2" descr="微信图片_202110141141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32" y="223"/>
              <a:ext cx="4320" cy="1910"/>
            </a:xfrm>
            <a:prstGeom prst="rect">
              <a:avLst/>
            </a:prstGeom>
          </p:spPr>
        </p:pic>
        <p:pic>
          <p:nvPicPr>
            <p:cNvPr id="5" name="图片 4" descr="下载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45" y="223"/>
              <a:ext cx="1910" cy="1910"/>
            </a:xfrm>
            <a:prstGeom prst="rect">
              <a:avLst/>
            </a:prstGeom>
          </p:spPr>
        </p:pic>
      </p:grpSp>
      <p:sp>
        <p:nvSpPr>
          <p:cNvPr id="60" name="标题 59"/>
          <p:cNvSpPr>
            <a:spLocks noGrp="1"/>
          </p:cNvSpPr>
          <p:nvPr>
            <p:ph type="title"/>
          </p:nvPr>
        </p:nvSpPr>
        <p:spPr>
          <a:xfrm>
            <a:off x="1008000" y="-36000"/>
            <a:ext cx="10200640" cy="695325"/>
          </a:xfrm>
        </p:spPr>
        <p:txBody>
          <a:bodyPr/>
          <a:lstStyle/>
          <a:p>
            <a:r>
              <a:rPr lang="en-US" altLang="zh-CN" sz="2800" spc="3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1.</a:t>
            </a:r>
            <a:r>
              <a:rPr lang="zh-CN" altLang="en-US" sz="2800" spc="3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自我介绍</a:t>
            </a:r>
            <a:endParaRPr lang="zh-CN" sz="2800" spc="300" dirty="0"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F626A3-08A9-1A19-31F9-0661AF1E4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8" descr="F:\0PPT素材\背景及图片\斜纹01.jpg">
            <a:extLst>
              <a:ext uri="{FF2B5EF4-FFF2-40B4-BE49-F238E27FC236}">
                <a16:creationId xmlns:a16="http://schemas.microsoft.com/office/drawing/2014/main" id="{72DDE075-A1C6-5493-247C-63B64DC8B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圆角矩形 25">
            <a:extLst>
              <a:ext uri="{FF2B5EF4-FFF2-40B4-BE49-F238E27FC236}">
                <a16:creationId xmlns:a16="http://schemas.microsoft.com/office/drawing/2014/main" id="{00A8665D-2498-AEC0-7DD4-6C278BA34B3F}"/>
              </a:ext>
            </a:extLst>
          </p:cNvPr>
          <p:cNvSpPr/>
          <p:nvPr/>
        </p:nvSpPr>
        <p:spPr>
          <a:xfrm>
            <a:off x="5368722" y="4232455"/>
            <a:ext cx="6832168" cy="73097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5" name="任意多边形 24">
            <a:extLst>
              <a:ext uri="{FF2B5EF4-FFF2-40B4-BE49-F238E27FC236}">
                <a16:creationId xmlns:a16="http://schemas.microsoft.com/office/drawing/2014/main" id="{DF0BF3BF-4C5B-A37E-9A2F-6E558EE647B9}"/>
              </a:ext>
            </a:extLst>
          </p:cNvPr>
          <p:cNvSpPr/>
          <p:nvPr/>
        </p:nvSpPr>
        <p:spPr>
          <a:xfrm>
            <a:off x="0" y="0"/>
            <a:ext cx="6195811" cy="6858000"/>
          </a:xfrm>
          <a:custGeom>
            <a:avLst/>
            <a:gdLst>
              <a:gd name="connsiteX0" fmla="*/ 0 w 4646858"/>
              <a:gd name="connsiteY0" fmla="*/ 0 h 5143500"/>
              <a:gd name="connsiteX1" fmla="*/ 3360983 w 4646858"/>
              <a:gd name="connsiteY1" fmla="*/ 0 h 5143500"/>
              <a:gd name="connsiteX2" fmla="*/ 4646858 w 4646858"/>
              <a:gd name="connsiteY2" fmla="*/ 5143500 h 5143500"/>
              <a:gd name="connsiteX3" fmla="*/ 0 w 4646858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6858" h="5143500">
                <a:moveTo>
                  <a:pt x="0" y="0"/>
                </a:moveTo>
                <a:lnTo>
                  <a:pt x="3360983" y="0"/>
                </a:lnTo>
                <a:lnTo>
                  <a:pt x="4646858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2F4F4F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rgbClr val="FFFF00"/>
              </a:solidFill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E434EC26-8A98-C60B-73E7-DF1621F1167E}"/>
              </a:ext>
            </a:extLst>
          </p:cNvPr>
          <p:cNvCxnSpPr/>
          <p:nvPr/>
        </p:nvCxnSpPr>
        <p:spPr>
          <a:xfrm>
            <a:off x="5371465" y="3841115"/>
            <a:ext cx="579564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67D9A4BD-9A99-9A90-017E-DB7C59343EDF}"/>
              </a:ext>
            </a:extLst>
          </p:cNvPr>
          <p:cNvGrpSpPr/>
          <p:nvPr/>
        </p:nvGrpSpPr>
        <p:grpSpPr>
          <a:xfrm>
            <a:off x="9835728" y="718155"/>
            <a:ext cx="1458405" cy="1458405"/>
            <a:chOff x="3658913" y="921296"/>
            <a:chExt cx="579934" cy="579934"/>
          </a:xfrm>
        </p:grpSpPr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F28B96AF-9B24-09FF-4B52-8491E79DA7D4}"/>
                </a:ext>
              </a:extLst>
            </p:cNvPr>
            <p:cNvSpPr/>
            <p:nvPr/>
          </p:nvSpPr>
          <p:spPr>
            <a:xfrm>
              <a:off x="3658913" y="921296"/>
              <a:ext cx="579934" cy="579934"/>
            </a:xfrm>
            <a:prstGeom prst="ellipse">
              <a:avLst/>
            </a:prstGeom>
            <a:solidFill>
              <a:srgbClr val="414455"/>
            </a:solidFill>
            <a:ln w="38100">
              <a:solidFill>
                <a:schemeClr val="bg1"/>
              </a:solidFill>
            </a:ln>
            <a:effectLst>
              <a:outerShdw blurRad="266700" dist="177800" dir="10800000" algn="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35" dirty="0">
                <a:cs typeface="+mn-ea"/>
                <a:sym typeface="+mn-lt"/>
              </a:endParaRPr>
            </a:p>
          </p:txBody>
        </p:sp>
        <p:pic>
          <p:nvPicPr>
            <p:cNvPr id="2051" name="Picture 3" descr="F:\0PPT素材\课题背景及内容.png">
              <a:extLst>
                <a:ext uri="{FF2B5EF4-FFF2-40B4-BE49-F238E27FC236}">
                  <a16:creationId xmlns:a16="http://schemas.microsoft.com/office/drawing/2014/main" id="{7307B777-2C56-ED33-2F48-89EFB04787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1761" y="1087288"/>
              <a:ext cx="396376" cy="2578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C3F187E9-D255-2B59-7AF1-B2EAF3C63858}"/>
              </a:ext>
            </a:extLst>
          </p:cNvPr>
          <p:cNvSpPr txBox="1"/>
          <p:nvPr/>
        </p:nvSpPr>
        <p:spPr>
          <a:xfrm>
            <a:off x="816422" y="1549166"/>
            <a:ext cx="3021981" cy="3498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135" dirty="0">
                <a:ln w="381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2448A1">
                          <a:alpha val="0"/>
                        </a:srgb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latin typeface="+mj-ea"/>
                <a:ea typeface="+mj-ea"/>
              </a:rPr>
              <a:t>02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8503469-9361-5CED-859D-4BB4BA1F7C80}"/>
              </a:ext>
            </a:extLst>
          </p:cNvPr>
          <p:cNvSpPr/>
          <p:nvPr/>
        </p:nvSpPr>
        <p:spPr>
          <a:xfrm>
            <a:off x="7136029" y="2941320"/>
            <a:ext cx="2646878" cy="75713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8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成绩情况</a:t>
            </a: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09DBE2DB-4B48-22A4-7DC4-FBFBB0296C6D}"/>
              </a:ext>
            </a:extLst>
          </p:cNvPr>
          <p:cNvSpPr txBox="1"/>
          <p:nvPr/>
        </p:nvSpPr>
        <p:spPr>
          <a:xfrm>
            <a:off x="5302388" y="2127503"/>
            <a:ext cx="5950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id-ID" sz="9600" dirty="0">
                <a:solidFill>
                  <a:srgbClr val="9E2121"/>
                </a:solidFill>
                <a:cs typeface="+mn-ea"/>
                <a:sym typeface="+mn-lt"/>
              </a:rPr>
              <a:t>“</a:t>
            </a: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74DCED58-FE97-EA36-0BE9-0437375F1BA5}"/>
              </a:ext>
            </a:extLst>
          </p:cNvPr>
          <p:cNvSpPr txBox="1"/>
          <p:nvPr/>
        </p:nvSpPr>
        <p:spPr>
          <a:xfrm>
            <a:off x="11167416" y="3499002"/>
            <a:ext cx="5950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id-ID" sz="9600" dirty="0">
                <a:solidFill>
                  <a:srgbClr val="9E2121"/>
                </a:solidFill>
                <a:cs typeface="+mn-ea"/>
                <a:sym typeface="+mn-lt"/>
              </a:rPr>
              <a:t>”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5A43816-858E-5FBE-2787-0A4C481EFFF5}"/>
              </a:ext>
            </a:extLst>
          </p:cNvPr>
          <p:cNvSpPr txBox="1"/>
          <p:nvPr/>
        </p:nvSpPr>
        <p:spPr>
          <a:xfrm>
            <a:off x="8368030" y="3868420"/>
            <a:ext cx="292608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lt"/>
                <a:sym typeface="思源黑体" panose="020B0500000000000000" pitchFamily="34" charset="-122"/>
              </a:rPr>
              <a:t>Background and Significance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364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BE530-F105-1760-91DB-32636FF35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77BC6B3-6BEE-3CBC-3F65-E184D93C3C0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7D35F1-C8A2-4A57-8FB7-EAFE3FD7B391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4ACC868-B267-D87D-A338-67D820461702}"/>
              </a:ext>
            </a:extLst>
          </p:cNvPr>
          <p:cNvSpPr/>
          <p:nvPr/>
        </p:nvSpPr>
        <p:spPr>
          <a:xfrm>
            <a:off x="9768205" y="32385"/>
            <a:ext cx="2411730" cy="611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57A7CED-D6FF-1EA4-09DA-FE5BFD450A21}"/>
              </a:ext>
            </a:extLst>
          </p:cNvPr>
          <p:cNvGrpSpPr>
            <a:grpSpLocks noChangeAspect="1"/>
          </p:cNvGrpSpPr>
          <p:nvPr/>
        </p:nvGrpSpPr>
        <p:grpSpPr>
          <a:xfrm>
            <a:off x="10233660" y="59055"/>
            <a:ext cx="1843200" cy="558191"/>
            <a:chOff x="8645" y="223"/>
            <a:chExt cx="6307" cy="1910"/>
          </a:xfrm>
        </p:grpSpPr>
        <p:pic>
          <p:nvPicPr>
            <p:cNvPr id="14" name="图片 2" descr="微信图片_20211014114122">
              <a:extLst>
                <a:ext uri="{FF2B5EF4-FFF2-40B4-BE49-F238E27FC236}">
                  <a16:creationId xmlns:a16="http://schemas.microsoft.com/office/drawing/2014/main" id="{11E65514-D5D0-8DB5-3FAD-1F794752B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32" y="223"/>
              <a:ext cx="4320" cy="1910"/>
            </a:xfrm>
            <a:prstGeom prst="rect">
              <a:avLst/>
            </a:prstGeom>
          </p:spPr>
        </p:pic>
        <p:pic>
          <p:nvPicPr>
            <p:cNvPr id="5" name="图片 4" descr="下载">
              <a:extLst>
                <a:ext uri="{FF2B5EF4-FFF2-40B4-BE49-F238E27FC236}">
                  <a16:creationId xmlns:a16="http://schemas.microsoft.com/office/drawing/2014/main" id="{2DD9B236-174C-6B41-2C02-6E5163DD3E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45" y="223"/>
              <a:ext cx="1910" cy="1910"/>
            </a:xfrm>
            <a:prstGeom prst="rect">
              <a:avLst/>
            </a:prstGeom>
          </p:spPr>
        </p:pic>
      </p:grpSp>
      <p:sp>
        <p:nvSpPr>
          <p:cNvPr id="60" name="标题 59">
            <a:extLst>
              <a:ext uri="{FF2B5EF4-FFF2-40B4-BE49-F238E27FC236}">
                <a16:creationId xmlns:a16="http://schemas.microsoft.com/office/drawing/2014/main" id="{2191F72F-E717-6C7A-D80E-F70E72CB0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00" y="-36000"/>
            <a:ext cx="10200640" cy="695325"/>
          </a:xfrm>
        </p:spPr>
        <p:txBody>
          <a:bodyPr/>
          <a:lstStyle/>
          <a:p>
            <a:r>
              <a:rPr lang="en-US" altLang="zh-CN" sz="2800" spc="3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2.</a:t>
            </a:r>
            <a:r>
              <a:rPr lang="zh-CN" altLang="en-US" sz="2800" spc="3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成绩情况</a:t>
            </a:r>
            <a:endParaRPr lang="zh-CN" sz="2800" spc="300" dirty="0">
              <a:solidFill>
                <a:schemeClr val="tx1"/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80592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2D1332-4FB7-4BCC-0AE0-91037953D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8" descr="F:\0PPT素材\背景及图片\斜纹01.jpg">
            <a:extLst>
              <a:ext uri="{FF2B5EF4-FFF2-40B4-BE49-F238E27FC236}">
                <a16:creationId xmlns:a16="http://schemas.microsoft.com/office/drawing/2014/main" id="{96D800E3-836A-C3A6-8F3F-125DAD2D5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4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圆角矩形 25">
            <a:extLst>
              <a:ext uri="{FF2B5EF4-FFF2-40B4-BE49-F238E27FC236}">
                <a16:creationId xmlns:a16="http://schemas.microsoft.com/office/drawing/2014/main" id="{CC73FC5B-0280-0232-599D-8E7580FF22FB}"/>
              </a:ext>
            </a:extLst>
          </p:cNvPr>
          <p:cNvSpPr/>
          <p:nvPr/>
        </p:nvSpPr>
        <p:spPr>
          <a:xfrm>
            <a:off x="5368722" y="4232455"/>
            <a:ext cx="6832168" cy="73097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5" name="任意多边形 24">
            <a:extLst>
              <a:ext uri="{FF2B5EF4-FFF2-40B4-BE49-F238E27FC236}">
                <a16:creationId xmlns:a16="http://schemas.microsoft.com/office/drawing/2014/main" id="{2035CAF0-A8BD-E6EA-E1E0-3230EF35417A}"/>
              </a:ext>
            </a:extLst>
          </p:cNvPr>
          <p:cNvSpPr/>
          <p:nvPr/>
        </p:nvSpPr>
        <p:spPr>
          <a:xfrm>
            <a:off x="0" y="0"/>
            <a:ext cx="6195811" cy="6858000"/>
          </a:xfrm>
          <a:custGeom>
            <a:avLst/>
            <a:gdLst>
              <a:gd name="connsiteX0" fmla="*/ 0 w 4646858"/>
              <a:gd name="connsiteY0" fmla="*/ 0 h 5143500"/>
              <a:gd name="connsiteX1" fmla="*/ 3360983 w 4646858"/>
              <a:gd name="connsiteY1" fmla="*/ 0 h 5143500"/>
              <a:gd name="connsiteX2" fmla="*/ 4646858 w 4646858"/>
              <a:gd name="connsiteY2" fmla="*/ 5143500 h 5143500"/>
              <a:gd name="connsiteX3" fmla="*/ 0 w 4646858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6858" h="5143500">
                <a:moveTo>
                  <a:pt x="0" y="0"/>
                </a:moveTo>
                <a:lnTo>
                  <a:pt x="3360983" y="0"/>
                </a:lnTo>
                <a:lnTo>
                  <a:pt x="4646858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2F4F4F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rgbClr val="FFFF00"/>
              </a:solidFill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8D2014BA-5FE4-1D5C-5512-13C25CAEAE13}"/>
              </a:ext>
            </a:extLst>
          </p:cNvPr>
          <p:cNvCxnSpPr/>
          <p:nvPr/>
        </p:nvCxnSpPr>
        <p:spPr>
          <a:xfrm>
            <a:off x="5371465" y="3841115"/>
            <a:ext cx="579564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9F44E99E-57E4-833B-457B-70743FAD9650}"/>
              </a:ext>
            </a:extLst>
          </p:cNvPr>
          <p:cNvGrpSpPr/>
          <p:nvPr/>
        </p:nvGrpSpPr>
        <p:grpSpPr>
          <a:xfrm>
            <a:off x="9835728" y="718155"/>
            <a:ext cx="1458405" cy="1458405"/>
            <a:chOff x="3658913" y="921296"/>
            <a:chExt cx="579934" cy="579934"/>
          </a:xfrm>
        </p:grpSpPr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7D86C685-2E9A-05C1-88A2-507B1DA6D7A9}"/>
                </a:ext>
              </a:extLst>
            </p:cNvPr>
            <p:cNvSpPr/>
            <p:nvPr/>
          </p:nvSpPr>
          <p:spPr>
            <a:xfrm>
              <a:off x="3658913" y="921296"/>
              <a:ext cx="579934" cy="579934"/>
            </a:xfrm>
            <a:prstGeom prst="ellipse">
              <a:avLst/>
            </a:prstGeom>
            <a:solidFill>
              <a:srgbClr val="414455"/>
            </a:solidFill>
            <a:ln w="38100">
              <a:solidFill>
                <a:schemeClr val="bg1"/>
              </a:solidFill>
            </a:ln>
            <a:effectLst>
              <a:outerShdw blurRad="266700" dist="177800" dir="10800000" algn="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35" dirty="0">
                <a:cs typeface="+mn-ea"/>
                <a:sym typeface="+mn-lt"/>
              </a:endParaRPr>
            </a:p>
          </p:txBody>
        </p:sp>
        <p:pic>
          <p:nvPicPr>
            <p:cNvPr id="2051" name="Picture 3" descr="F:\0PPT素材\课题背景及内容.png">
              <a:extLst>
                <a:ext uri="{FF2B5EF4-FFF2-40B4-BE49-F238E27FC236}">
                  <a16:creationId xmlns:a16="http://schemas.microsoft.com/office/drawing/2014/main" id="{C907E2F4-AA68-A87F-1FFC-7EB3BDB92A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1761" y="1087288"/>
              <a:ext cx="396376" cy="2578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BD751E8-72AD-EBFA-BDFD-D40E6706452A}"/>
              </a:ext>
            </a:extLst>
          </p:cNvPr>
          <p:cNvSpPr txBox="1"/>
          <p:nvPr/>
        </p:nvSpPr>
        <p:spPr>
          <a:xfrm>
            <a:off x="816422" y="1549166"/>
            <a:ext cx="3021981" cy="3498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135" dirty="0">
                <a:ln w="381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2448A1">
                          <a:alpha val="0"/>
                        </a:srgb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latin typeface="+mj-ea"/>
                <a:ea typeface="+mj-ea"/>
              </a:rPr>
              <a:t>03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861D59E-52EC-1AEE-436A-AA15DD55BFDC}"/>
              </a:ext>
            </a:extLst>
          </p:cNvPr>
          <p:cNvSpPr/>
          <p:nvPr/>
        </p:nvSpPr>
        <p:spPr>
          <a:xfrm>
            <a:off x="7136030" y="2941320"/>
            <a:ext cx="2646878" cy="75713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8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获奖情况</a:t>
            </a:r>
            <a:endParaRPr lang="zh-CN" altLang="en-US" sz="48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59B9ACFB-5AF3-9D9A-1D85-B314140C319E}"/>
              </a:ext>
            </a:extLst>
          </p:cNvPr>
          <p:cNvSpPr txBox="1"/>
          <p:nvPr/>
        </p:nvSpPr>
        <p:spPr>
          <a:xfrm>
            <a:off x="5302388" y="2127503"/>
            <a:ext cx="5950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id-ID" sz="9600" dirty="0">
                <a:solidFill>
                  <a:srgbClr val="9E2121"/>
                </a:solidFill>
                <a:cs typeface="+mn-ea"/>
                <a:sym typeface="+mn-lt"/>
              </a:rPr>
              <a:t>“</a:t>
            </a: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FC68ED0F-24C1-BD00-8F5D-CA76A2125747}"/>
              </a:ext>
            </a:extLst>
          </p:cNvPr>
          <p:cNvSpPr txBox="1"/>
          <p:nvPr/>
        </p:nvSpPr>
        <p:spPr>
          <a:xfrm>
            <a:off x="11167416" y="3499002"/>
            <a:ext cx="5950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id-ID" sz="9600" dirty="0">
                <a:solidFill>
                  <a:srgbClr val="9E2121"/>
                </a:solidFill>
                <a:cs typeface="+mn-ea"/>
                <a:sym typeface="+mn-lt"/>
              </a:rPr>
              <a:t>”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9DB8B42-DDD3-2615-0F47-D1EC9DF10A3B}"/>
              </a:ext>
            </a:extLst>
          </p:cNvPr>
          <p:cNvSpPr txBox="1"/>
          <p:nvPr/>
        </p:nvSpPr>
        <p:spPr>
          <a:xfrm>
            <a:off x="8368030" y="3868420"/>
            <a:ext cx="292608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lt"/>
                <a:sym typeface="思源黑体" panose="020B0500000000000000" pitchFamily="34" charset="-122"/>
              </a:rPr>
              <a:t>Background and Significance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7751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19486-6D48-1A78-92FC-BDF42596F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CD07EBF-02F9-524F-A65E-84E4F8B1F7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37D35F1-C8A2-4A57-8FB7-EAFE3FD7B391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1930D9E-92C0-0015-B5BD-6D24C6345951}"/>
              </a:ext>
            </a:extLst>
          </p:cNvPr>
          <p:cNvSpPr/>
          <p:nvPr/>
        </p:nvSpPr>
        <p:spPr>
          <a:xfrm>
            <a:off x="9768205" y="32385"/>
            <a:ext cx="2411730" cy="611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4EE206A-E42B-1BCB-4D4E-68C5B8A8C30E}"/>
              </a:ext>
            </a:extLst>
          </p:cNvPr>
          <p:cNvGrpSpPr>
            <a:grpSpLocks noChangeAspect="1"/>
          </p:cNvGrpSpPr>
          <p:nvPr/>
        </p:nvGrpSpPr>
        <p:grpSpPr>
          <a:xfrm>
            <a:off x="10233660" y="59055"/>
            <a:ext cx="1843200" cy="558191"/>
            <a:chOff x="8645" y="223"/>
            <a:chExt cx="6307" cy="1910"/>
          </a:xfrm>
        </p:grpSpPr>
        <p:pic>
          <p:nvPicPr>
            <p:cNvPr id="14" name="图片 2" descr="微信图片_20211014114122">
              <a:extLst>
                <a:ext uri="{FF2B5EF4-FFF2-40B4-BE49-F238E27FC236}">
                  <a16:creationId xmlns:a16="http://schemas.microsoft.com/office/drawing/2014/main" id="{C84AF647-76CD-EEBD-A53A-E22142B74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32" y="223"/>
              <a:ext cx="4320" cy="1910"/>
            </a:xfrm>
            <a:prstGeom prst="rect">
              <a:avLst/>
            </a:prstGeom>
          </p:spPr>
        </p:pic>
        <p:pic>
          <p:nvPicPr>
            <p:cNvPr id="5" name="图片 4" descr="下载">
              <a:extLst>
                <a:ext uri="{FF2B5EF4-FFF2-40B4-BE49-F238E27FC236}">
                  <a16:creationId xmlns:a16="http://schemas.microsoft.com/office/drawing/2014/main" id="{F37BD766-5880-2565-258B-EC6DF2BAF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45" y="223"/>
              <a:ext cx="1910" cy="1910"/>
            </a:xfrm>
            <a:prstGeom prst="rect">
              <a:avLst/>
            </a:prstGeom>
          </p:spPr>
        </p:pic>
      </p:grpSp>
      <p:sp>
        <p:nvSpPr>
          <p:cNvPr id="60" name="标题 59">
            <a:extLst>
              <a:ext uri="{FF2B5EF4-FFF2-40B4-BE49-F238E27FC236}">
                <a16:creationId xmlns:a16="http://schemas.microsoft.com/office/drawing/2014/main" id="{E4E4D338-EE1B-4EDA-0CD7-45D1F6C07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00" y="-36000"/>
            <a:ext cx="10200640" cy="695325"/>
          </a:xfrm>
        </p:spPr>
        <p:txBody>
          <a:bodyPr/>
          <a:lstStyle/>
          <a:p>
            <a:r>
              <a:rPr lang="en-US" altLang="zh-CN" sz="2800" spc="300" dirty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3.</a:t>
            </a:r>
            <a:r>
              <a:rPr lang="zh-CN" altLang="en-US" sz="2800" spc="300" dirty="0">
                <a:solidFill>
                  <a:schemeClr val="tx1"/>
                </a:solidFill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获奖情况</a:t>
            </a:r>
            <a:endParaRPr lang="zh-CN" sz="2800" spc="300" dirty="0">
              <a:solidFill>
                <a:schemeClr val="tx1"/>
              </a:solidFill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0778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3E89E-E91A-5725-C8D6-4ED39E562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8" descr="F:\0PPT素材\背景及图片\斜纹01.jpg">
            <a:extLst>
              <a:ext uri="{FF2B5EF4-FFF2-40B4-BE49-F238E27FC236}">
                <a16:creationId xmlns:a16="http://schemas.microsoft.com/office/drawing/2014/main" id="{D9675FA7-CA53-1841-C288-A79FA8E01F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4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圆角矩形 25">
            <a:extLst>
              <a:ext uri="{FF2B5EF4-FFF2-40B4-BE49-F238E27FC236}">
                <a16:creationId xmlns:a16="http://schemas.microsoft.com/office/drawing/2014/main" id="{FD559119-088A-ED6E-29E5-7F11C9C29DAC}"/>
              </a:ext>
            </a:extLst>
          </p:cNvPr>
          <p:cNvSpPr/>
          <p:nvPr/>
        </p:nvSpPr>
        <p:spPr>
          <a:xfrm>
            <a:off x="5368722" y="4232455"/>
            <a:ext cx="6832168" cy="730972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5" name="任意多边形 24">
            <a:extLst>
              <a:ext uri="{FF2B5EF4-FFF2-40B4-BE49-F238E27FC236}">
                <a16:creationId xmlns:a16="http://schemas.microsoft.com/office/drawing/2014/main" id="{82E0ED7C-9ED8-FBF5-101D-9412F83D6155}"/>
              </a:ext>
            </a:extLst>
          </p:cNvPr>
          <p:cNvSpPr/>
          <p:nvPr/>
        </p:nvSpPr>
        <p:spPr>
          <a:xfrm>
            <a:off x="0" y="0"/>
            <a:ext cx="6195811" cy="6858000"/>
          </a:xfrm>
          <a:custGeom>
            <a:avLst/>
            <a:gdLst>
              <a:gd name="connsiteX0" fmla="*/ 0 w 4646858"/>
              <a:gd name="connsiteY0" fmla="*/ 0 h 5143500"/>
              <a:gd name="connsiteX1" fmla="*/ 3360983 w 4646858"/>
              <a:gd name="connsiteY1" fmla="*/ 0 h 5143500"/>
              <a:gd name="connsiteX2" fmla="*/ 4646858 w 4646858"/>
              <a:gd name="connsiteY2" fmla="*/ 5143500 h 5143500"/>
              <a:gd name="connsiteX3" fmla="*/ 0 w 4646858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6858" h="5143500">
                <a:moveTo>
                  <a:pt x="0" y="0"/>
                </a:moveTo>
                <a:lnTo>
                  <a:pt x="3360983" y="0"/>
                </a:lnTo>
                <a:lnTo>
                  <a:pt x="4646858" y="5143500"/>
                </a:lnTo>
                <a:lnTo>
                  <a:pt x="0" y="5143500"/>
                </a:lnTo>
                <a:close/>
              </a:path>
            </a:pathLst>
          </a:custGeom>
          <a:solidFill>
            <a:srgbClr val="2F4F4F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rgbClr val="FFFF00"/>
              </a:solidFill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AF621221-477B-3D60-D3B6-56BCC9953F48}"/>
              </a:ext>
            </a:extLst>
          </p:cNvPr>
          <p:cNvCxnSpPr/>
          <p:nvPr/>
        </p:nvCxnSpPr>
        <p:spPr>
          <a:xfrm>
            <a:off x="5371465" y="3841115"/>
            <a:ext cx="5795645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组合 84">
            <a:extLst>
              <a:ext uri="{FF2B5EF4-FFF2-40B4-BE49-F238E27FC236}">
                <a16:creationId xmlns:a16="http://schemas.microsoft.com/office/drawing/2014/main" id="{5623E3C3-B7AE-3177-B17B-03AE474FC242}"/>
              </a:ext>
            </a:extLst>
          </p:cNvPr>
          <p:cNvGrpSpPr/>
          <p:nvPr/>
        </p:nvGrpSpPr>
        <p:grpSpPr>
          <a:xfrm>
            <a:off x="9835728" y="718155"/>
            <a:ext cx="1458405" cy="1458405"/>
            <a:chOff x="3658913" y="921296"/>
            <a:chExt cx="579934" cy="579934"/>
          </a:xfrm>
        </p:grpSpPr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D3BD2905-C150-1CBB-6E65-85CC28E6E770}"/>
                </a:ext>
              </a:extLst>
            </p:cNvPr>
            <p:cNvSpPr/>
            <p:nvPr/>
          </p:nvSpPr>
          <p:spPr>
            <a:xfrm>
              <a:off x="3658913" y="921296"/>
              <a:ext cx="579934" cy="579934"/>
            </a:xfrm>
            <a:prstGeom prst="ellipse">
              <a:avLst/>
            </a:prstGeom>
            <a:solidFill>
              <a:srgbClr val="414455"/>
            </a:solidFill>
            <a:ln w="38100">
              <a:solidFill>
                <a:schemeClr val="bg1"/>
              </a:solidFill>
            </a:ln>
            <a:effectLst>
              <a:outerShdw blurRad="266700" dist="177800" dir="10800000" algn="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735" dirty="0">
                <a:cs typeface="+mn-ea"/>
                <a:sym typeface="+mn-lt"/>
              </a:endParaRPr>
            </a:p>
          </p:txBody>
        </p:sp>
        <p:pic>
          <p:nvPicPr>
            <p:cNvPr id="2051" name="Picture 3" descr="F:\0PPT素材\课题背景及内容.png">
              <a:extLst>
                <a:ext uri="{FF2B5EF4-FFF2-40B4-BE49-F238E27FC236}">
                  <a16:creationId xmlns:a16="http://schemas.microsoft.com/office/drawing/2014/main" id="{739939FD-3137-FB56-4AE2-A34207AEE1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1761" y="1087288"/>
              <a:ext cx="396376" cy="2578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7ABCF97E-6B7A-BEA8-4B90-C0F98B5EAF1B}"/>
              </a:ext>
            </a:extLst>
          </p:cNvPr>
          <p:cNvSpPr txBox="1"/>
          <p:nvPr/>
        </p:nvSpPr>
        <p:spPr>
          <a:xfrm>
            <a:off x="816422" y="1549166"/>
            <a:ext cx="3021981" cy="3498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135" dirty="0">
                <a:ln w="38100"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100000">
                        <a:srgbClr val="2448A1">
                          <a:alpha val="0"/>
                        </a:srgbClr>
                      </a:gs>
                    </a:gsLst>
                    <a:lin ang="5400000" scaled="1"/>
                  </a:gradFill>
                </a:ln>
                <a:solidFill>
                  <a:schemeClr val="bg1"/>
                </a:solidFill>
                <a:latin typeface="+mj-ea"/>
                <a:ea typeface="+mj-ea"/>
              </a:rPr>
              <a:t>04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5A20DD4-9AA2-020E-72CA-4BC8F6644762}"/>
              </a:ext>
            </a:extLst>
          </p:cNvPr>
          <p:cNvSpPr/>
          <p:nvPr/>
        </p:nvSpPr>
        <p:spPr>
          <a:xfrm>
            <a:off x="7136030" y="2941320"/>
            <a:ext cx="2646878" cy="75713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48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科研情况</a:t>
            </a:r>
            <a:endParaRPr lang="zh-CN" altLang="en-US" sz="48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TextBox 12">
            <a:extLst>
              <a:ext uri="{FF2B5EF4-FFF2-40B4-BE49-F238E27FC236}">
                <a16:creationId xmlns:a16="http://schemas.microsoft.com/office/drawing/2014/main" id="{F0D1BC96-43F0-5CB4-1531-9812CBA1691C}"/>
              </a:ext>
            </a:extLst>
          </p:cNvPr>
          <p:cNvSpPr txBox="1"/>
          <p:nvPr/>
        </p:nvSpPr>
        <p:spPr>
          <a:xfrm>
            <a:off x="5302388" y="2127503"/>
            <a:ext cx="5950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id-ID" sz="9600" dirty="0">
                <a:solidFill>
                  <a:srgbClr val="9E2121"/>
                </a:solidFill>
                <a:cs typeface="+mn-ea"/>
                <a:sym typeface="+mn-lt"/>
              </a:rPr>
              <a:t>“</a:t>
            </a:r>
          </a:p>
        </p:txBody>
      </p:sp>
      <p:sp>
        <p:nvSpPr>
          <p:cNvPr id="10" name="TextBox 13">
            <a:extLst>
              <a:ext uri="{FF2B5EF4-FFF2-40B4-BE49-F238E27FC236}">
                <a16:creationId xmlns:a16="http://schemas.microsoft.com/office/drawing/2014/main" id="{A1B05ADE-EFC7-BECD-0615-6E9A434248B0}"/>
              </a:ext>
            </a:extLst>
          </p:cNvPr>
          <p:cNvSpPr txBox="1"/>
          <p:nvPr/>
        </p:nvSpPr>
        <p:spPr>
          <a:xfrm>
            <a:off x="11167416" y="3499002"/>
            <a:ext cx="5950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id-ID" sz="9600" dirty="0">
                <a:solidFill>
                  <a:srgbClr val="9E2121"/>
                </a:solidFill>
                <a:cs typeface="+mn-ea"/>
                <a:sym typeface="+mn-lt"/>
              </a:rPr>
              <a:t>”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804C338-34F0-FE3E-C2E1-6038FAF25938}"/>
              </a:ext>
            </a:extLst>
          </p:cNvPr>
          <p:cNvSpPr txBox="1"/>
          <p:nvPr/>
        </p:nvSpPr>
        <p:spPr>
          <a:xfrm>
            <a:off x="8368030" y="3868420"/>
            <a:ext cx="2926080" cy="33718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+mn-lt"/>
                <a:sym typeface="思源黑体" panose="020B0500000000000000" pitchFamily="34" charset="-122"/>
              </a:rPr>
              <a:t>Background and Significance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1927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circle/>
      </p:transition>
    </mc:Choice>
    <mc:Fallback xmlns="">
      <p:transition>
        <p:circl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20.04.14"/>
  <p:tag name="AS_TITLE" val="Aspose.Slides for .NET 4.0 Client Profile"/>
  <p:tag name="AS_VERSION" val="20.4"/>
  <p:tag name="KSO_WPP_MARK_KEY" val="a4755f53-2035-4ecd-9593-f36a908516c5"/>
  <p:tag name="COMMONDATA" val="eyJoZGlkIjoiZGRlOWY0MWM1ZDI1ZGI2MTVhNmM0ODBmNGU1MWNhYzY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>
  <a:themeElements>
    <a:clrScheme name="自定义 3">
      <a:dk1>
        <a:sysClr val="windowText" lastClr="000000"/>
      </a:dk1>
      <a:lt1>
        <a:sysClr val="window" lastClr="FFFFFF"/>
      </a:lt1>
      <a:dk2>
        <a:srgbClr val="E5C243"/>
      </a:dk2>
      <a:lt2>
        <a:srgbClr val="E5C243"/>
      </a:lt2>
      <a:accent1>
        <a:srgbClr val="2F4F4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4569D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22290D2-22B7-4A63-9C37-7FE93A06420A}">
  <we:reference id="wa104381909" version="3.14.3.0" store="zh-CN" storeType="OMEX"/>
  <we:alternateReferences>
    <we:reference id="WA104381909" version="3.14.3.0" store="WA104381909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G&lt;/mi&gt;&lt;mi&gt;E&lt;/mi&gt;&lt;mo&gt;(&lt;/mo&gt;&lt;mi&gt;f&lt;/mi&gt;&lt;mo&gt;)&lt;/mo&gt;&lt;mo&gt;&amp;#x2264;&lt;/mo&gt;&lt;mo&gt;|&lt;/mo&gt;&lt;mi&gt;M&lt;/mi&gt;&lt;mo&gt;|&lt;/mo&gt;&lt;mfenced&gt;&lt;mrow&gt;&lt;msub&gt;&lt;mi&gt;R&lt;/mi&gt;&lt;mi&gt;N&lt;/mi&gt;&lt;/msub&gt;&lt;mo&gt;(&lt;/mo&gt;&lt;mi&gt;H&lt;/mi&gt;&lt;mo&gt;)&lt;/mo&gt;&lt;mo&gt;+&lt;/mo&gt;&lt;msqrt&gt;&lt;mfrac&gt;&lt;mrow&gt;&lt;mi&gt;ln&lt;/mi&gt;&lt;mo&gt;(&lt;/mo&gt;&lt;mn&gt;1&lt;/mn&gt;&lt;mo&gt;/&lt;/mo&gt;&lt;mi&gt;&amp;#x394;&lt;/mi&gt;&lt;mo&gt;)&lt;/mo&gt;&lt;/mrow&gt;&lt;mrow&gt;&lt;mn&gt;2&lt;/mn&gt;&lt;mi&gt;N&lt;/mi&gt;&lt;/mrow&gt;&lt;/mfrac&gt;&lt;/msqrt&gt;&lt;/mrow&gt;&lt;/mfenced&gt;&lt;mo&gt;+&lt;/mo&gt;&lt;munderover&gt;&lt;mo&gt;&amp;#x2211;&lt;/mo&gt;&lt;mrow&gt;&lt;mi&gt;m&lt;/mi&gt;&lt;mo&gt;=&lt;/mo&gt;&lt;mn&gt;1&lt;/mn&gt;&lt;/mrow&gt;&lt;mrow&gt;&lt;mo&gt;|&lt;/mo&gt;&lt;mi&gt;M&lt;/mi&gt;&lt;mo&gt;|&lt;/mo&gt;&lt;/mrow&gt;&lt;/munderover&gt;&lt;mover&gt;&lt;mrow&gt;&lt;mi&gt;e&lt;/mi&gt;&lt;mi&gt;r&lt;/mi&gt;&lt;mi&gt;r&lt;/mi&gt;&lt;/mrow&gt;&lt;mo&gt;^&lt;/mo&gt;&lt;/mover&gt;&lt;mo&gt;(&lt;/mo&gt;&lt;msub&gt;&lt;mi&gt;f&lt;/mi&gt;&lt;mi&gt;m&lt;/mi&gt;&lt;/msub&gt;&lt;mo&gt;)&lt;/mo&gt;&lt;mo&gt;+&lt;/mo&gt;&lt;munderover&gt;&lt;mo&gt;&amp;#x2211;&lt;/mo&gt;&lt;mrow&gt;&lt;mi&gt;m&lt;/mi&gt;&lt;mo&gt;=&lt;/mo&gt;&lt;mn&gt;1&lt;/mn&gt;&lt;/mrow&gt;&lt;mrow&gt;&lt;mo&gt;|&lt;/mo&gt;&lt;mi&gt;M&lt;/mi&gt;&lt;mo&gt;|&lt;/mo&gt;&lt;/mrow&gt;&lt;/munderover&gt;&lt;mfenced open=\\\&quot;[\\\&quot; close=\\\&quot;]\\\&quot;&gt;&lt;mrow&gt;&lt;mfrac&gt;&lt;mn&gt;1&lt;/mn&gt;&lt;mrow&gt;&lt;mo&gt;|&lt;/mo&gt;&lt;mi&gt;M&lt;/mi&gt;&lt;mo&gt;|&lt;/mo&gt;&lt;/mrow&gt;&lt;/mfrac&gt;&lt;mtext&gt;Cov&lt;/mtext&gt;&lt;mo&gt;(&lt;/mo&gt;&lt;msub&gt;&lt;mi&gt;&amp;#x3C9;&lt;/mi&gt;&lt;mi&gt;m&lt;/mi&gt;&lt;/msub&gt;&lt;mo&gt;,&lt;/mo&gt;&lt;msub&gt;&lt;mi&gt;&amp;#x2113;&lt;/mi&gt;&lt;mi&gt;m&lt;/mi&gt;&lt;/msub&gt;&lt;mo&gt;)&lt;/mo&gt;&lt;mo&gt;-&lt;/mo&gt;&lt;mfrac&gt;&lt;mrow&gt;&lt;mo&gt;|&lt;/mo&gt;&lt;mi&gt;M&lt;/mi&gt;&lt;mo&gt;|&lt;/mo&gt;&lt;mo&gt;-&lt;/mo&gt;&lt;mn&gt;1&lt;/mn&gt;&lt;/mrow&gt;&lt;mrow&gt;&lt;mo&gt;|&lt;/mo&gt;&lt;mi&gt;M&lt;/mi&gt;&lt;mo&gt;|&lt;/mo&gt;&lt;/mrow&gt;&lt;/mfrac&gt;&lt;munder&gt;&lt;mo&gt;&amp;#x2211;&lt;/mo&gt;&lt;mrow&gt;&lt;mi&gt;j&lt;/mi&gt;&lt;mo&gt;&amp;#x2260;&lt;/mo&gt;&lt;mi&gt;m&lt;/mi&gt;&lt;/mrow&gt;&lt;/munder&gt;&lt;mtext&gt;Cov&lt;/mtext&gt;&lt;mo&gt;(&lt;/mo&gt;&lt;msub&gt;&lt;mi&gt;&amp;#x3C9;&lt;/mi&gt;&lt;mi&gt;m&lt;/mi&gt;&lt;/msub&gt;&lt;mo&gt;,&lt;/mo&gt;&lt;msub&gt;&lt;mi&gt;&amp;#x2113;&lt;/mi&gt;&lt;mi&gt;j&lt;/mi&gt;&lt;/msub&gt;&lt;mo&gt;)&lt;/mo&gt;&lt;/mrow&gt;&lt;/mfenced&gt;&lt;/mstyle&gt;&lt;/math&gt;\&quot;,\&quot;base64Image\&quot;:\&quot;iVBORw0KGgoAAAANSUhEUgAABesAAABtCAYAAAAxtDpSAAAACXBIWXMAAA7EAAAOxAGVKw4bAAAABGJhU0UAAABBwf/jmAAAONtJREFUeNrtnQ3oFVeW4A9/xBERt8URExyxcR1XJAQXV4z0iJERERERmWDEETs4BCdkRSR04qTFiCNxXXGcrCSIuCLBFRxHxA2J246IhODKiuM6mSSb2WxwQ3AkrB1sMWI7nX0n71Tefdd69fFe1auv3w8K/derj1u37vm4p+49VwQAkvBqaztGNQBAwzlq+hAAAAAAAAAAAGDovNDavm5t46kKqAD/rrW9YduzVAdkjOrBm61tI1UBAAAAAAAAAADDZElr+761raQqoCK8aW1WtzeoDsiBZda+FlMVAAAAAAAAAAAwDKa2tm9a21mqAirE30gnWM/GlvUWcLq13TE9CQAAAAAAAAAAkBsjre1ya3vY2mZQHVAh/l4IKLPlH6yfbvrxqulLAAAAAAAAAACAXNgu7cDUAaoCKsavre0+QVVAzuyztra95s+5xp5zYchv70r3x4wkC5Fv8M65meA+AMgT8gQAAAAAANBIZrW2R9IeNTqZ6oAK8RNpByd+Q1XAEJjY2u6bvpxV4+eMC/rNkE6g8HTMtTRt0F3n+D0p7gOAPCFPAAAAAAAAjeO8MKoeqskz1nb/gaqAIRGMrr9Y42eMC/rNlk6w8LOYa12QTnBRPwiPTnEfAOQJeQIAAAAAAGgUS61zpyNFp1EdUDF+bu33v1IVMCSmmr7Udresps8YF/R7tbVds2MeRFxnc2u7LZ0PwmdT3gcAeUKeAAAAAAAAGkXQQXyPqoAKssva719RFTBETlq7u1bT54sL+l1qbeulMxp4dMgxmtpDUwatks5I4E0p7wOAPCFPAAAAAAAAjWGJ0zlcRnVABTlh7XcLVQHozsyICvpNkPbo3lFOHcwLOe6KtBfLXOgcNzXFfQCQJ+QJAAAAAACgUZyzjt2t1jZCdUAFuWxt+FmqAobMV9b2ztXw2aKCfmulHTRU7tlxK7xjtrW2r6UdiNxpx3yc8j4AyBPyBAAAAAAA0BimSWd01ltUB1SUb6wN/5SqgCGz39Gh02v2bFFBP53Nstr+f8WOW+/8/pS0F74MZhxctWP2prwPAPKEPAEAAAAAADSG7dIJNC2mOqCCPGHt9ztppxAAGCbzHR26o2bP1ivopzOwNF/2ePv7tB23z/n9Rms7bH9PjrEzBBehCSBPAAAAAAAAEMsn1qm7J6TAgWryjLXhT6kKKIhvrQ1+VrPn6hX00wDhJefvI3bcu/a3Lvh8s7WNs7/XxtgZgovQBKomT9+n2AAAAAAAfB7gTwKkZ6YjGCeoDqgof2pt+AOqAgrihKNLZ9XouXoF/TT1z6vO35vtuLPSXhTTH/F7IsbOEKyHJlA1eSJYDwAAAACDQLAeoA9edgTjJaoDKsovrQ3/p4yvqyMWlxT8bJMzus6kGrznySUu2wuOLt1cI9nqFfT7XNo5tP3jdO0InV1w0JOju/b7upT3ARDkqTB5qlKwfhLNCwCgdKCbAYBgPUAfnHIEYx7VARXlsLXhVzK41uzWtqm1nWxt9ws2GttNRgdhhrRTKXyTQXm+svpYlsG1dPT5I+nkaE7C8da2W8qZrmu2o0tP1Ui2woJ++u6+9o5b5jy/Bh7HOr8tcn6bmOI+AHWjavJUhc5TljYOAJrJe6bn1kQcs1PCA04bUt5rsukr/zon+ihTmUE3A0Cd/E2AoRPkWX4o5KuH6vL31o4HHQWvH6z2SPdHrCKMxoTWdrG1HRvgGtOk/RHjkXRGaA7Cz+w6dzLSFRfteitSnqfpIi5IJ3dzmQg6cXdrJFthQb+dIZ3KiY68/Mz7ba/tv5zyPgB1o2ryVObOU9Y2DgCaS9LAuPq/L3u68e0+7xVsX0r3zKq0ZUI3A0DVIVgP4DHFEYorVAdUmN9YO56R4TW/KMho6HRRXfT5bJ/n64idba3tkNchGNRZPmjXOZzBM651yrW9j/O1DBqoKlvA/oLzXFNrIlt+0E/XOblj9T/G68Bqx2yfd74GGoOUHdda2+iE9wGoI1WTpzJ2nvKycQDQXNIExudL9Ij4KNbL4yPq12dQJnQzAFQZgvUAHqscoXiX6oCK8vvWhn/b2kbl4LgP02hoqoOr0k570G8gWkdkBiPfg4DPoM6yXue2PL7IYT/oc33t1O3JPstzzd5RmTjmPNeqmsiXG/Rb5bQn3TRNlDvqVz/6ugHHGyGdUj1nR8x9AOpK1eSpjJ2nPGwcADSbNIHxVzzdeD7hPZ6U9sfZ2865jzw932+Z0M0AUGUI1gN4bJHBRrcClIFnpDONNA/HfZhG412734IMr/kgA2d5iV3jVgbl2eMZ5K/7vE6QI35rSXXqFkQTAOg85U4WNg4Amk2awLimcTzj6MY7Ce/xvh17yDn3YkZlQjcDAP4mQI1wR4GuoTqgovxc0o1sSeu4D8toLLd7nSuhs3zErvHWgGUJFpXd5xnlfmcRvG/PN6UkbXGN80zHEE0AoPOUOwSEACArnz+uPzzW/NjV0j06Po4X7FhNA3nZOffVDMqEbgYA/E2AmnHaEYplVAdUlP9obfidnBz3YRmNjyWf9CmDOss6lTVYiHrQlAo6guhDu+ZDp36X93m95+z8IyVpi8ucZzqNaAIAnafcISAEAFn5/HGB8dXmv+p6IXcd/Tgx4pypdqyOxh8v3enP5mZQJnQzAOBvAtSMDx2heJrqgIryN9aGX8vJce9lNHQh2JekPUJmpe3T1CyayuaeOakXYxzxgMXSGZ0zKuPnGNRZXmHnfzVgOdba8822vy859ftKn9cc59RbGRZ0neE800eIJgDQecodAkIAkJXPHxcY18EhF0L82KUR5+jMX01/M1m6Z2DezqhM6GYAwN8EqBl3HKEYS3VARfkf1ob/JCfH3Tcamk9eR8e4I2N0NPw6c0zVKb3n/KajaabH3CtISXWthM5ykEd/3wBlCBaVda/h5uw8OcC1P7drbCtBWxwr6XOYAgDQeSrOxgEAJA2M69pNQeqaU45+XN3j+E3SSX+jHJXk6RIJ1gMA/iZAQ7nvCMUI1QEV5dfWhmfl5Lj3Mho7pTvYrKPo3aD8fuf3gzH3Cj6cnSiZszzK0RPzBijDHuvguLnp1zr1c3OAawfpvC6XoC2Ocp7pHqIJAHSecoeAEABk5fNHBcbnSnfqmsOOfnw55Php0kl/E3BLkq8XR7AeAPA3ARrKA4QCKs5PnDacdfqYuGC9O5X1vZD7jzgy9kXEfaY613m7ZM7ycwnKH0ewqOw6b/9szzCP6fP6weK3eaQQGsTZeIB4AgCdp6H5sgSEAGBQnz8qMP66dKeuecnRj4dDjtc0OUH6G9/vVZ91QgZlqkKcAd0MAHXwNwEQCoAU/JFkk089yklOEqxf3+OYIJ/l/Yj7rHCus7lkznIwan3XAPcPFpWNKtsgi8zudq6xqER69VGF5Gi/Zw+K3k6g2qDC1EmeCNYDQBNIEhhXf9ZNXfOc9E7nuFm6098oW53jL2dUpjKTt27GdwWoD8QlARAKqBk/t/Z7MUfHfZBgfXCNqFHWaxNcpwhnWfOvP5TBFqD2F5X1Oe88+9Y+77FR4nOGolejGd3abtDhAUCeKqjPCNYDQFY+f6/A+DjzZ93flzn68ZKzX1Ni6iCdM941zjnH78ygTD4TM9rGVUQ347sC1AfikgAIBdSMN6z9Hs3Rcc87WL9eyhmsD8r1cZ/3DVtU1udABk7uC8411qJX+2a2dM90oMMDgDwRrAeAJhAXGNf9fuqaiY5+vOvs19mkbvobRdM0PnSOX5BBmXy+ychmHMyoToehm/FdAeoBcUkAhAJqxlFrv2/k6Lg3dWR9UPbtfd43bFFZH3cKcb958d1gfRmmCldZr26O6YhszeAeOhJqnr239+nwQI2pgzwRrAeAJhAXGD/e2q54+3RtqkeOjhyRTqobf52m5c5x9zIqk08Tg/X4rgD1gLgkAEIBNeOytd/nc3Tc8w7Wr3Sus7EkgYzxTgdkZh/3DBaVjfv4MN3TQ6P7uJebBmcVenVgzkV0ePSdPp3x/ea2tpt0eKCmVF2eCNYDQBOIC4zrwrJh6zfddXTkEtNHZ0KO62cmKTnr8V0BmgJxSQCEAmrGd9Z+Z+XouOcdrJ/tXOftkjjLQQD8ep/3jFpU1ue+DLbI7F5JN60YvRrNZOuU9ur0fC7Z5TMNmCbtKeN0eKBuVF2eCNYDQBOICozPs98Whfzmrr10Vx5PfxPwmXPcugzKVAWGqZvxXQGqDXFJAIQCasQTTvsdk6PjnnewfsRxaN8tibN8wc55tY/7xS0q63PWqcfNfdzvmHRGzoygVzNhpURPKT6cwz230uGBmlJleSJYDwBNICowvkPaA0vCfMwTnp4MC8RP8Y55MoMyVYFh62Z8V4DqQlwSAKGAGvGMtd1bOTvueQfrlTN23MUSOMs6OiVIgTM95b2SLCrrs8epx+N9PN9pO/cSejVTDsV0erJezFdTIN2hwwM1paryRLAeAJpAVGD8hoSntlEOOzqy1zEvOsdcz6hMVaAI3YzvClBNiEsCIBRQI563tns5p+tfle5Fo3ySLAwbXONhzL3WSyeon+Xo8PFOGb9NeM7mAep1jwy2qNXnfdzzlmS3gBR6tYPOVvks4l1pe5qa8T0P0+GBmlJVeSq7PuvHxgEA+PQKjM+3/Ud7nBcE4nulvxHprK8VdZ00ZaoCRelmfFeAakJcEgChgBrxWh+Ob1JWePKxKeSYfc7ve0J+nyDtIH1wTNQo9VHSybX4s4yeYaJ0UsS4aWbiPgZ8KP0Fv4NFZQcJ1uv5aRaZDaYW37fnRa9my5yYd5r1h7LVdHigxlRRnsqsz/q1cQAAPmGBcfUxP7H9X/bw4wM9G5b+RmebHvB0lI6snzRAmapA0boZ3xWgehCXBEAooEYctbb7WobX1AVO7/Vw7nTU+wZpj7I5GfK77gumV+6Sx0d2aHqYqHyJQd7DAwM+w7iIZwgC4vd6nOvm1ZyS8r4XZLBAfbAtTXHPLXbObvRqbrwa8752ZtzBo8MDdaZq8lRGfTaIjQMACMMPjO+W8IDvDe889VnD0t+8Lb0Dxrr/K2kHldOUqeyUSTfjuwJUC+KSAAgF1IhgWunzNXkeHV3/hTmyE3m9segIHR3pdNM6COjV/LgY0+lZlOG9vqXDAzWnSvKEnwgAANhafFcA+s8ACAVAIoJc5c/U6Jl01L6OPDnI641lm9XVAvRq7mh+zzsRHR4dIZbVB6a5re0pmjfUmCrJE34iAABga/FdAeg/AyAUALGMcdrumJo92yZ7rmW85p7oRw1dD2AtenVoPCfRI5TO0CwBaidP+IkAAICtBQD8zRyYnNF1NM2A5mHWr5Cau1mnFk0d0r0BoSizbNS9TGVklrXbWzV9vlekPaXyaV71Y8y09762pOWrs149FtPp2VST5/xXre0vpL0Q3F/Y30304bBvyBPBekDGh4/q5kPSTouoI4PX8+4A8F2xHzBk+zHMdzKQv6nBgdel/fXtjnV0dFTf3dZ2vrXtb22LpZ1Dd5xVUFgerAWmMD6X/hbeu5ay3Ntb26kMKk9XLdcFVTRH9DTpLKTxUcx5x6W9QMtIzYUi6QIwO63t+O91Qx+C803IdU6kLNegnbCNre2sRK+4/sCCA1q21SV6Z/3KxoEe7zDY7snjaTlORNSR6pEVDZSZQVlm9Xe5xs+owWjNyT6H1/0jc80WLSxxGesc3FL/5osI/Xdf2h/SqsbvmQ/3l63tv4fo60ema/7Sjvu9ktuprHy4rMG+VU+eCNYPxmxpfyS7YH3GB/avbroI/WmTCfWPV0r7A+H8ij5rVvqq6ayx9qELZI62NvQN+hmgcb4r9gOKth/DtAt9+ZtPm4DoSbelHWyd4xR4bGtb1douyeMBuKiHGi3dAb8Ldi0XXWzwSRPAoAzHEpZ7grRHTR3LoOJGrIN3xzp8Ys8cKLc49lv5x5W8cc8e4Nw0q7Vrfb7stZe3+7xfsGlA76k+ypVVJ8x/nlet/eqzanDtpPPbZacdFUEWsqHPtUUez3sXlTt7vLQ/7Lnn7DddUFWZKZLXJPwDVd2Ybu0B2uwuWH/k5mxUiPkSPajg4x56rUwEtklt1a/Ml/k+xK5et3/DOna/svPn5uDElsmHyxrsW7XkiWB9f+hHsTOOnO21PqWrKzQ4tEceHwCypGLPmqW+ajo7pP1xeJmnwx+gnwEa47tiP6BM9mNYdiG1v7nPOUFHyo+NOf515/jzCa7vjtyKC/KOWIfxxQTX1c7YJ9Ie8ZwF26yMO5x9OipLR2ltT3iNw9ZZLKPxf86e5b0BrpEmWB9mMNIEHNeHGJj1fZYrq07YGukeWR6GH7AvgixlY4qkX1H+JekOBFVVZsrAO1aPb1AVUDKaENzaGdPpeauEZdYZkn/e2v5Wwhcc+7+t7T+3tnWt7Qnv3Cdt/1E7zj/3/0l7RNCf233KYqey8uGyBvtWHXkiWJ+epdJOY6d1pqMfZ8QcP8NkPqjn5RV61qz1FXrg8T6d9i8uop8BGuG7Yj+gjPZjGHYhsb+phbjgHPx6ipsct3PiOkCzvAIlWYn6rMQHBPWDwlVpp9nJojL1GnetjNMGuI5+bNAUPu+VqFFvMCUYvIPDA1wrbbD+Fe/9n0943pMWZLgt3dPzx/RZrqw6YQck/sPDPO9+C4b8vrOWjVXOs9xOeM67zjkHKigzZeIDq8fnqQooGU0Jbl2O6fSsLLh8ai//VJIF2P8w5bX/0M47ZdcJC/wftfs/WaCdysqHyxrsW3XkiWB9OnRU40PpzLhMOhNsktMnWVGRZ81aXzWZLRF90XPSHliGfgaot++K/YCy2o9h2IVE/qam7rjoHHg05U2etvMWxxy30bnH9YTXfs/KF0UQDMwqELrVrnc1g2vNtmttLbiDuEm61wy4IoN/hUwbrNc2dsYpw52E571vxx5yzr04QLmy6oRdl/j8+6O9+60Z8rvPWjb2OM+SdOrWLUn35bsImdHR/welndqhzHxqdfMMNhpKRpbBrTLLo6ZouhvR4dEcicNeLOpZaY+M+kcJT13z31rbLyTb1DVBSh29bq+UOv9o5Xq2wj5c1mDfyi9PWeuzuhMMqAnqa2nK8+fYeasr8rxZ66umslI6aTj8wVebpJigeRn67ABNsrXYDyi7/cjbLiTyN9+W7hzU/Xzp+TZBJ/CUdOetTqpcolhu1zuXYaXdsGvuy+h6GmzWvElThtyQNVCsedVvSneQfmlG108TrNcviY9Mmbqj4+N4wY7VRSfdr8KvDlCuLDphk73r9Hq3E73jVg3x/echG9ecZ1mb4Hh3No1+NR9VUplJ++GpKL6zcj6BnYaSkWVwq+zyuF6iRyhdHHJ53pLwRWGfleEtCvt7dr+/tPu7KQ//uuI+XNZg38otT1nrs7rj9u0+7PMaFyrgf+Wlr5qI9g3ump14KiTQon2NCQ3RzwBNtrXYD6iC/cjTLsT6m4u8g9b2eaO4ALAG8u9J/AhbfyGJOD6WbIOgMyX7wOpzdr0jQ2rE+oVJv/58Ld350pdmfJ80HUAN0muwdrR0f9mNSoU01Y7V0fjjvc7/3AHKlUUnbK10L87Siw3SHawe5pSnrGXD/0CRJM3BZuf490osM1UI1v/UyngLOw0lpEnBeuVkTKfn9SGW5VlpB8RXmq0sA+OtPH8t0akMq+DDZQ32rdzylLU+q3unOclaUnG8OMC5wyRrfdVEdPBWkLrCTZ+r/UEddXpBigvUF6GfAZpqa7EfUBX7kaddiPU3b0iyoOOguIuLRo2wPZ/imoulM5JsVEbl3CrpgpFJGOeUc2qOdaz30RHnbm53DdLntUJ2mg7gERMg5ZIkm+6kbUGnRk2W7sVcbw9Yriw6YSckPg+7q1D8he7yJg/ZWNuHrnDTHm0pocxUKZixTIpdqBhgIGejZvKozuBXER0e1V1F50vXD/fBdNC75ntpapiwxWBHma+gduqcZ6/mm87/3POL+jmnij5cHr4a9q3c8kSwPhm7vLrKo5M8xe6jvo/O4n5g+uyU9M5Ju1q6B/gEmw4aG90jgBJsx4eor3y0bONDyjja6nZ0DdpMMJtfF1gcsT6e2g4dYLatgfoZoKm2FvuB/aiK/cjTLkT6m0u8A17K8SG3S/zCovpV7FCKax6z610bsGz3JPorYz95/H2CfPF5NKTxVr/fSneQfnHOApOmA6ijgYPUNe6Up145xjZJ90yPo5I8V/owgvXuB5GwWSJq6D50jjk5ZGWWlWy4uB8oDiY4fkQ6C8boNrtEMlPFYEYgEyfwNaGENC1YryyK8BmOF1y2F8zufintEe6qj4MFz/1c7qtMr7jriyxz/EQ3H/3OAc6psg+XNdi3cssTwfpkfOTU090crr/e5Ps9J4A0YvsDP1wHAE3qEaT5PKEfHixUt2PIfnXQX9hnwYej9mx+7ujJtl8HPn1jx0+sSBvRPv9us0ObnPehfcEL1nfV5ynTx9Vh6meAptpa7Af2o0r2Iy+7EOlvHpPuL2l5vjh3AdtXvN/GWMfyrqSbGhIsSJFV8GqUdL6kZa2sTkv2o2L1fe3yOqqq+BYPSYCSdgDnSnfqmsNOeV/uoXiC9DcBbkBgzYDlGrQTNse7xjppr0Kubfcle9dBO9JAyYsFKLesZUOk+2NQEjl1PwbeLInMVDmY8aaV8U38TCghTQzWK3tDOjs60mZsQeUZbf5L4A+4I5VGpDO7MYzV0j3yR222LqTurmu0K4NzqujDZQ32rdzyRLA+GQ8kv3zHG5zgRthIxNnSSaupbSQszeQyp3zvR9xro7RH5o0M2a9+3fTxJUm+uGMQGPpcik0XkxQNeu20oEvwLnTW8VsWgBlVwjIPUz8DNNXWYj+wH1WyH3nZhUh/0x+JnRduBypqS7MA5VTnvLczKudS55pZB1iPSLbTX7Tz645c+0Ki88IW2QFUZeKmrnnJKffhkOMvSSf9TaBQ3Y9KEwYs16CdsFeke0FmNQT3vDLqV7d5BSm2PGRjfgL5zXpUY9YyU/VgRjCz4ef4mFBCmhqsn+Y9uzr/Mwsqi3YUzknnA6k/AGOh4+iGESw+9qHZ2SuOHdaOneaDnJTBOVX04bIG+1ZueSJYn6xv59bTexlee6rTx1md0B/f3+OYaxI/fV37HduH7FcHuaN1ptMY7zf9WwcCzQk5b6JTlt0Vai/7nL7+DPQzQKNtLfYD+1E1+5GXXejpb07yfkyaMF8XjDxhQuVv2ilbGXLOKuc+t0I6l7qS7/WUgrrCuebmjCprm3PNpzN+wbuda2cRVFeFeki6P4LoV7+5Q2y0STuA+rXUTV3znPSeVhQsSOoudOzmoL2cQbkG7YSdc87f5BgdN2A/v0CFlods7JDkaYgC3IWEV5dAZqoezPjUyvhMhkaBrdlbWYNbVQkujjbf5fsBdV1WuKPZF4f4WlckOuVh8EFwj/lzyxLcs59zqujDZQ32rdzyNKg+a4KtGJ1jsGVvwk7xGOmkW9R/wxbYXifRKblm2X0mD1FfHXaeb3aP4E8w+jGqfX1ekUDLTKe/urMC5R2mfh62PmNrhk9edluL/cB+VM1+5GUXeuqAZd6PG1Ne2F8UImoU01sJAn2HJV3OfHexy6xWgA5yqd/L4QVvzEkh6te6/dKdG3xYQfskHcBxJmBrerS9S87+6dL+EnrGu8Y5ic99m6ZcgxjGUV5dzwxRnll+Oe2HPGTDzb+fpMPvjsR/JOHTy4YlM6Ps/lFb0MY2JDi2KL6zMj6B084m1Q3W10UelSPecx8osCzLnXKcCfk9SI0TNQU3yOG5W5KnkennnCr6cGX1CZGn/INb2NneuAOGrmRY/zdSyPJZiU7RqB8qgwUVb8vjqQr2SXxqgiz1lTuA7VBMcOhOTPt6WJFgS/CObpVAzwy7zz4xo21cRvqMjWB9WWwt9gP7USX7kVcst6cOWO79+FzKC69PIWCfJQj06YisGX3eP6uOXpAW6FQOL/gFp7xrc7i+ftHbK92ju/MO2icJ1q+Rx1PXuFNw7noBYTf9TdARdYPjCzIo1yCG0f06+qX320LvuYqaOpm1bIzzDGqStS3ckfiXCpaZ9Rk6Ug8KeqdP2P2/E4ByklSv1kEefactSAMzUmB5XD/LTcE2y8qmdfV6xPnBWiyq6zU35JQE9+znnKr6cGX1CZGnYvVZ07kp+SwQ+CjFNd2BMr0Gnr0q3etMuX0MXXDvZ0PSVyPWdwgb8BPgrvEWNtrUHZF6vwJtZL70PzCw6vpZrH1loZ8Pom6gZrYW+4H9qJL9yCuW29PfXCCDBevdxWmjRjs/6d2nV6BvWcr7Zz0qa7pzva05v+A8pyJrUHyHdK9HcF7yyZ+eJFivI+2uhCgbN/g7Ip1UN+u8Y92PSvcyKtcgnbADEp2H/cseCn2YZC0ba5zrXU94jmssthcsM3UIZjwjLHYF5aZJwfq50r0wlo62mVxg3bt2UkcUaZrDDWb7tWz6IX9qzDW2OnW6J+F9+zmnqj5cWX1C5KlYfdZ0Tnh1NSnj+n+U4NgXJT4H7wSnjX3o7F9nOnNY+mq1c52PegRjHsX4z0/34ZMXSdAn+6RC7TrLPjvBeigLZbO12A/sR5XsR16x3J7+pr/o64aUF/5akuXtcR/sWoYPtlKy/dLiBiQX5vCC3S+Zq4bQoHQ0dLCwqxu0n5+DAEU1WL3/rpD9bj7zJaYEw6buu8HxExmVa5BO2McSPQVml1ffRZC1bBx1rrc3wfFjPd0yvwIyU/acvs+nlAGAYdOUnPXqtN/0nndxwWVyOzwf29/bUvoy55zOzZM5nlNVH67KPiHyVKw+qzPPeXWV1SCVBykCOBsTBkLcNT2CPL868zNJCtas9JWrq8NmOs3y6nNmjK47UPL2MS1B21hQwnIPu88O0ERbi/3AflTJfuRlFyL9zfOSftFIZa50T6EYSdiw9qa4hwb8oj4gzJZs84Mfks7IojymA+2VdKlcskKnu+gos6+c+1/MqAxxHcB50vtjjtv2NHDvp78J+KwPJZ5XsN6dJeKn9gmY4R0ztQDllrVs3HKul2QGjPvl905FZKbswfo3rHxv4m9CSWlKsP6896zbSlCmL5zy9GNz3HRzZ3M8p8o+XJV9QuSpWH1WZ0Y8/ZPVIJWPJHluWFeWooJPbiDjLfPXdcbumCHqq69i/Gl3Ta9eCy66aRvmlLx9bJfwtKHu815N+A7qqp8BmmprsR/YjyrZj7zsQqS/6X7R0mlaoxNe1M1HHddJc9OxrEhRcG1ML8YIePDl7N0MKuqK5DsaOkgb9KigjqR2rF+S7jQtGrQfZKR9XAdQ20mvjzn+1KewQPwU75gnMypXv52wpOs0uEZiewHvOkvZcKdLPUzYdl1DcKIiMjOsYEa/6xgE8rIJfxNKShOC9Tu95zxbknI9HLDuXQd/bY7nVNmHq7JPiDwVq8/qjr8G2qI+r+OmSX1dolNOupy0475OIEvBbCDtm2hakaQjC7PSV66uDgswLHH0wuwe1whmtr9fgbYRpMQMCwzqwD8dkDW5hOUuus8O0BRbi/3AflTFfuRlF2L9zSuSLPe8y1XnnC0Rx7kj8PXBkn4M2GKNOu5LyRnpBJ0HwU0JtDOnF3xaBltsMyu0cW2Qzoj193LsAN6Q8NQ2ihvQ7XWMm0fseobl6rcTlnSWyCbnuC8Kes9ZycZWif9K6+N+JV9XEZkZVjDjl63t9/s477KV71l8TigpdQ/Wr/CeUT98TyhJ2e475Yr6IKg+VdhCWPul80E26QiVfs6psg9XZZ8QeSpWnzWB7d67TJt7+C3rFwRoW7jt6Jheg3W0Xxmk1Xw5wX0Wee921pD1VdyH1YUSPfpyqVMnMyrQLu73qOdZ1g+djX4GaLStxX5gP6piP/KyC7H+po5edtNcxI3c9BemfSriWHf15M8TFHa8CVySL2FKMNJ50GnPi51yLs/pBQd1XKaFz3RmxZ4Bzo/qAM6PeY9BIL5X+hvlsiT/MpqmY9pPJ2ycFxCJGkk4wVOoSxPeQ0exu2tB3IhQxve951ibk2y4H+aSTN2a65VrTkVkZhjBjCda269b258OUBdP4HdCSalzsH6a2Sp3Ic6nS1T35xL4cDPtuDCdfEPSj7Tp55wq+3BV9gmRp2L1WVN43evzJelIT7HgxSl5/KPfUud6p3qcv03SDzz6pM+gSRb66mpMu3o/Ri9ck/iBcnlx2J5d+ylJB+I8CHnWpyzQMr/EbbmMfXaAOtpa7Af2o0j7oQN8HkqytFB52YVE/qYGS09L9wrDa6U7iKoC/4oj9CpIUYsqjJHufOMaXFzoNdBRVumaT+qIdAcgkywQpucHX85+NkAlvSKdL02jcmigU5w6mFgjI9CrAzjFUWb6hXR6yLlBXvMwgdXA+AGv8erI+kkDlqvfTpiW56R33nGJnilyRrpH16dZfG+fc26vdq1ypB8zvpXwD2ZZyMZW75l1BfSor/FzPJnXbUefRmnYMjOMYEYQ3Lqc8rwxdt53+J1QYuoarB9j9sd9vhdyupfq0BV9nKedr7uOztws7XV/FA3S7zK/bkYP/y/pYI1BzqmyD1d1nxB5KlafNYmFjq+js110kMcSzw/U/y8wX1f7klEL7i13+p3HnH7paCfQckySz9wW6cx+TbtAXNZ+9VMhwapvLQgUlqZil513pID3OtWTibjBegEnnD79KLNNX0i5cyXXtc8OzaIqthb7gf0o0n48dPR9UXYhlb+pFbdb2l9m9IU/MGHRgukK0hrQ16kq82Kuc1i6U2Gk3b7so+EOsqLxKbvGuZwa6Ra7/u6aGYKwDuBu6UxHdzd/lLh+8QxLf/N2j/MDxf1VAiHNMli/UrpHybvbQ1N+vc7zj036/udLspzvp2Lafb+yoUbwXsQ7OO4dP0+6v9yH1dPhkstM3sGMZ736SEOwqM2n+J5QYuoarD/mPVueju5Z6X+KrOqJo44ufmi+lNqQqIXB1zjPNi3hvfo5p8o+XNV9QuSpWH3WRLRzrTl9PzJ/8pH9q+uj6cCPQxbcSTKYQzvGOvrtmum1u6bbjkl/i7zph8x+p7EPqq/0eS9IZzTnWAsCHDHdrUGc6faMQWBthul2PWdPQe9zxMrr9oeSjI7UAT7vWjzhW2sTZQ+A17XPDs2iKrYW+4H9KNJ+7JFkMbo87ULt/U390vKFCXG/L/Abq6AXc2qgqhT0Y8e4DK87MaNtnDSPsguFGpUgBZAaqMk92pUq48U5y0ZRSj0PmSkqmKHv4R+8dveTFOc/L4Mv1gtQJb1aluDii/L4DK8xOd1rxBzGow1rN2X34bBvzZQngvWQl77Sa+jAt88tCPGVBSGmOMfMs6DMfbvXGYkfKDdMNHCyuobvtwj9DIDviv3AfjTXLjTC39SRyI+ssaZlpnRGoeXxArZZ2RZkfN1vpP+ZC+72njSPsguF5iTTWS7BdKntIccEeetHcpSNoshLZqLQmR46lW56DtcOUjR8KZ2vyr9Icf5rds6b+DnQEL2apzwmZZ50jwLRUSvTcrzfKsl3mjI+HPYNeaLzBMXqqzow3eS3jsHsIvQzAL4r9gP70Vy70Bh/M8ghtSzleZsl+eKZ/QikKsy1OVxbF2h4kMF2poGKosxCobntb9n/91gZ9aupH5TX9DsncpaNooxYXjJTBH/Q2n4jnfx2/8v+/6sU13hHBs8NDdBkvZqWSaZ33WdamfM9g0VilzS0/ZTRh8O+NVeeCNZDXfzqLNEAy9Wa6rCm6mfA1uK7Yj+aaD90NoKua/BCwXahUf6mjmDVqRW9VrrW/EhvSfcCZFekHbSemnFZdLTXLYx+KSmzUOjot2Aq2QynnP50Ic299mKGslEG6igzOu3wl9L5sPK39j7/OcU1PmioUQf0alFc8J4n79y185x7jW5wGyqLD6fX2ml6+xPHJi22jsZD6f5Y/px08qG+i09YC3kiWA9V9qvz0mFXJXpBxyo/G312wNbiu2I/6m0/lMlWji+t7V4s2C40zt9ca5UftgjpfauIpfb3Mvt7a8ZlmCvtBVUXootKSZmFQmc6rAoxvBc9JfN9H8GJKNkomqbIzDp7d79LcU5gTGYhuoBezZ1d3rNczPl+Y80Z1nvdpBmVwocL0I6UTn3V3KLrpT36Zqzd874ds6PHfnzCassTwXqoul+dpQ5TNKg0o4bPRp8dsLX4rtiPZtkP5biV+dWC7UIj/U3Nh7Q/ZP9VqwhdXVi/BmpO8DymTuuXzEnooNJSVqHQ0YI6QtBdBOY5p6xBsFaV4mcZy0bRNEVmdArY7+x9/nGC48fYsd9JfosDAeBstFnpPcetnPWSOsCXnPudohmVwocL7LF2Uj6U9seBRbZ/jpXhbGvbIO0psoFj32sdoKb6hFWWJ4L1UHW/OksdVudno88O2Fp8V+xHc+xHwA0r8+yC7QL+poMusHFZ2gHRG9bIoHmUVShWmvFzGZHOQrOBMtepR2/xGitLsDj0f0lw7Cw79lOqDdCruaIjPu44z5DXYkL60W2JOYJ3vHrbRTMqjQ8XjNo/KN05X4Mc+YekM8Jf2SmsLVIneaLzBFWnzjoM/QyA7wro2EHas5b3S/rPAOWjrEKhii9sKs5uK+s9aU8z0n9X8BorSzAa4f+kMJYfUG2PoV/3NTeeLqakefJ06t01cxgmJjTUX3j6IGx9CJ/t0g4W+ud9g16trLOhbeFGyDsd9rYKsS4NwQLv+7z9Z23/y97+a9Jfero6Ugd5ylOfvWfXXRNxzM4edibtB6rJ0hkg4G4nUpYH0GE8G6D7sLX4rtiPOujYFVbew/SfAcpHWYXia2lPI/KZ5jkZGpgcxWusLC/Zu3yY4NjX7Nh3qLbHnPkox1Fno8xPeK250pm9kjTPo854eUs6o1hYlKx7VE/VOF6Czo5uM2hGpSFYLGuys2+U7bsl3WnJptv7u0611Uaeig7WB3bmZa8sb/d5r2DTUWRP9VkeQIfxbIDuw9biu2I/qq5jg4GwZfjQRLAewONBCYUiCBj2wl3h/TyvsNKMc95l3FTFd+y416i2H1EHXgPC+rV/ubS/4uvUzG3SPYrmtudkRPGiZyxnJjhnuR17jFfS5Ww8qFi5N5Wks/OAJlQago7HaW//Ktu/29u/RZgKXjd5KkOwXpkvvUeFxrE+pF7WD1geQIfxbIDuw9biu2I/qqxjz0l5Br8SrAfwuOcIxUhJyrQ3xhFZ5ZT5FV5h5fnO3uUvY477wI57nir7gckmvyt7/P5ka7vpyMrehNfd7RnLfQnOecGOXcJr+cHZCeruXoXKPd+ctTJ0eD6kGZWGLT068Edsvz8DLviYru1prDR3Snid5KkswfpXvLIkHayhtlDzCruzxvQj95gBywPoMJ4N0H3YWnxX7EdVdeyIyU9ZFsMlWA/g4S6MMqYE5dFpefdM2Y1EKJZbVuaneIWVJ8gxeCXmuE/tuFlU2Q9sN2chitWOfH+c8Lo63e8j5zzVEaNjztGPa/elPB/8imScV3dVYJK0U499X5LtKM2oNFwwR973D25K+Ay4YLaetqk9Jg9No27yVJZgvaZlO9OHfn3fjj0k8SneCNajw6qkw9DP1QXdh60F7EfRLLDyvlSS8hCsBwhRQmnSXeSJOgiPnPLcl96pUXZJdKocqA4HJX4UshrJYAT+GKrsB65K/OI1I45M3U1wzcl2rK5q/7EjixtjzvtW0k3LrTNznHr7qCJlPm8OZlm2F2hGpWCM6Q9/FF+wdszxkHMumy4/IO1RRU2kbvJUhmD9WGuL7gfoJGuCBLO+1lrbDM59dcDyADqMZwN0H7YW3xX7UWUdG6yHMbsk5SFYD+Bx2hGKZRUqtyrKI7y+WvBvnTb4kx7HzLLfb1FdP5I05Uwwe+brhM69jiDQIP8W571cjjhnniQL6DeFFU69naY6AKDilCFYv9psk87yuuuUZ2LEOVPtWB2ROl66B4PMHbA8AADoPgCoMielveB0E/xNgEpy1BEKDDQUxW+tDf6ix+/LJD5oDOF8K8kXpNJjztr/x0l3Hsg5Pc553X6fQlX/wBphSiwA1IcyBOt1cMYF+/8lpzxLI87R0XD6sXqyp5dvZ1AeAAB0HwBUGf2ot7dE5SFYD+CxWVisFYrnn6wN/qrH75skecAZOuhip8GImhUxx+poep2697Kz77CjHw71OE/zX35MVf/IdqfOtlAdAFBxyhCs11l1QfqGU055Vsf4DGvtb3dgyrEMygMAgO4DgCqhqXu+am0zWttiixFMb4i/CVBJViU04gB58jfWBv+5x+/v2O9vUFWpWG71diPBsYvk8QV85zv6QfMx+gvlBLk0D1DVXY5QUGerqA4AqDhFB+vnSnf6Bvcj8sshx2uaxCAFRMAtSTaLlIAVAAwDdB8ADJubJueqK3RdtX0N8jcBKskkiV8hHiBvgoWQ/qXH7x/Y789TVakIAscLEhy7W9pf232uS++R4sGCV8up6h+56tQXqYGy5enWdi5hewaAbOSp6GC9plpz0ze85JTncMjxmioiSAGhzJbuhRknDFgeAAB0XznYKe2UndsyuNY66weN0DyhpuggvE9a2/3Wtr+E5SNYDxDCN9IZOQtQBLri+u+sHf5xyO+f2m/PUFWJmWXO+Y6Ex1+T8BzrbufgM++3w+Ykj6K6f2BEOmmH7lIdmbZld/r3QqoEYGjyVHSwXgeSuDM/n3PKc9I7NkjtuNbZt1WSLZaetDwAAOi+chCsrXU/g2tpP+hVmiZAYRCsBwjhpCMYT1EdUBC/tjb4bshv39lvT1BNidHpbUlz/E+W3jkwx5oTHOiIRc5vX5iDD23ctEGnqI5MmNrafibtFEwPhGA9wLDlqchgvZbzkff7Mqc8l5z9081WnfGucc45fueA5QEAQPeVhz3SDtjvHvA6agd13a7xNE2AwiBYDxDCi45gvEB1QEH8nbXB/+3t/6nt/44qSuW8vi/JR7yvl+gpsm87OiL4ADBTWETV52WJzicKgxHMAiNYDzA8eSoyWL8mxDZNdMrjzmD6ULpTQIjZwIfO8QsGLA8AALqvnu9jH80SoFAI1gOEMN0RjONUBxTENmuDD739wUiSy1RRIvSD2wVppxZKyomY+p0j3XkvtUOwyf6eTZX/iJtaYhbVkTkE6wGGL09FBuvVJ73i7XPTjX1vfwfpHtZ5xy53jruXQXkAANB99WKm1es0miVAoRCsB+jBDROMb6gKKIh/7Sjof+PsD4LCJ6iiWFZKe4TN2BTnqLOvI3R2xRznLpy6vbWdlvaq8tCpxyBd0GdURy4QrAcYvjwVGay/3cM23XXKtETaKX3OhBx3QB6fFTZIeQAA0H3lYIq0P0oMmhXgIH1MgFJAsB6gB9sd4ZhPdUBBBLnpf+nse9P2vUn1RKJOuwbqx6U8b5E8nos+DDddlgbpdQbEUar9RxY79bOjAuXV3NU7rYPyiXQWJdPnuGrv1+286MJm12z/uxHX1XO/7mNbnKDMBOsBeRq+PBUVrJ8XYZvOS3c6CD8FRMBnznHrBiwPAAC6r3j0eTe2ti+tzBdjjt/b2g5HbGqHL4Tsf6oAmw/QZAjWA0QYnUA4yNkGRfGP1gbdqZ8f2L5NVE9PNBelBuonxBw3o7Vt9vapvOuI8JGYc0dLeyqta0hXU/U/4ub1n16hcn8r7em/mgtV1y7QEUpj7Tnu2zE7euwP42uvjSTdlicoK8F6QJ6GL09FBet3RNimE165woJRU7xjnhywPAAA6L7ycNzK/GrMcXna0axtPkCTIVgPEMH70hk1C1AEfyWP51f81PYto3pC0XzyH5qjGIUGkHWkzUxv/xcSPoU2DHdarTqn46n+H9AO1W2rl3MVKvcoe4/afpZKZxRXsEbB2da2QTqzreba/vcKKi/BekCehi9PRQXrb0TYpsNOmXod484Gu55BeQAA0H3lIUjh2+/aWeq7fyXJZh7UweYDlB2C9QARLJTuPHgAw+aPnDb4E9sXpMb5KdXzGLqIqQaJdRpsVEqEICjzkXd+sHjvkYT3e9p5Px9S/T+y0qmXpRUqd/D+D9ozBGy2/Ye859kpxc5yIVgPyNPw5amIYP18298r1VoQjOqVAkK57JT76IDlAQBA95WHMVbeLwe4hqamuSXxM4vrYvMByg7BeoAYAgN/iqqAgvittcF/39qesP9/R7U8xjRJP7XzRef8GdLJ96h5FCclvO9H0llkFtqcc+qxSuyR8NRnZ23/y97+a7Z/akHlJVgPyNPw5WnYwXpN4fCJdAIxYWnFVkvvFBC6bssBr9zXE9o4gvUAMAzQfYOxwsp7eIBrXJJ2AL0pNh+g7BCsB4ghWCTxEcYECuKfrA3+XWt71v7/KdXyGDclXaD+oXQWn90f8rvK/JUE933Bjl/AK/iBmVLNUfVBx0HbhTs6a5Tt09FGY5z90yXZlGoWmIWmUld5GmawfrfZIt8+3fDOU10blgLi7R7nBzZOUx7MSVEeAIA8QPcNxm4r76oEx/ZaYDZISdNr4dmnCrD5AE2GYD1ACgeChWahyPanAYdN9v8PqJbSoI7ol1TDjxy0NnqxYuUOOg6nvf2rbP9ub/8W278r5rosMAtNpM7yROcJAADKhM5ofWh9kjjysKN52XyAJoO/CZCw0/lA2quVT6Q6YMgEI7f/pbX9B/v/O1QLlJAnrbOg2+yKlT3oOPijqI7Y/rne/gu2X/OpjpVko5my5lshWA/I07Dlic4TAACUhRHzu/tdqFVjGxrnmNcwmw9QdvA3ARLyugnKfqoChoxOG/ydtb//af++RrVACQlG1Vcxf/8F6+yM8fZreqXbIcc/sGfV3Keap3PckMuraywEU7zX0fQAeRqaPNF5AgCAsrDA7NFLfZ6vPvtHDbP5AFUAfxMgBZfNEE2nKmDI3PEU9gqqBErGLGkHu65WsOxjrOznvf3TTN6O97AH96S9eNnYIZb1KadT5OZf1fIspRkC8pS7PNF5AgCAsvCy2aN+ZrTqqHxNizNIbv4q2XyAKoG/CZACXWBWvw6foSpgyPzKU9h/QJVAydDpt3eEhbgBoDmdp7gNAAAgT05K/2tnbZT26HcAGD4P8CcBsmWxtL8er6QqYIj8maewR1ElUCJWWrtcTFUAQM0hWA8AAGXhbmvb2+e511vbK1QhQCEQrAfIAV3wU6eMjacqYEj8vqOsf0t1QImYYPpwI1UBAA2AYD0AABSFppX5StprrQSDCPtJ0btI2qloyBcPUAwE6wFyYmtre5dqgIICBABl4Vhr20Y1AAAAAADkyk3rC2pOeF0Ydl+f11nY2pZQnQAAAACD8Yk5ZxepCgAAAAAAgEYx3/qE91vbfqoDAAAAoFj+RNrB+j+jKgAAAAAAAAAAAAAAiuEn0s5Xv4KqAAAAAAAAAAAAAAAojn+S9oJCAAAAAAAAAAAAAABQEEdb2yiqAQAAAAAAAAAAAACgOJZRBQAAAAAAAAAAAAAAxcKoegAAAAAAAACAhvD/AXf+uwYSn7R2AAAFknRFWHRNYXRoTUwAPG1hdGggeG1sbnM9Imh0dHA6Ly93d3cudzMub3JnLzE5OTgvTWF0aC9NYXRoTUwiPjxtc3R5bGUgbWF0aHNpemU9IjE2cHgiPjxtaT5HPC9taT48bWk+RTwvbWk+PG1vPig8L21vPjxtaT5mPC9taT48bW8+KTwvbW8+PG1vPiYjeDIyNjQ7PC9tbz48bW8+fDwvbW8+PG1pPk08L21pPjxtbz58PC9tbz48bWZlbmNlZD48bXJvdz48bXN1Yj48bWk+UjwvbWk+PG1pPk48L21pPjwvbXN1Yj48bW8+KDwvbW8+PG1pPkg8L21pPjxtbz4pPC9tbz48bW8+KzwvbW8+PG1zcXJ0PjxtZnJhYz48bXJvdz48bWk+bG48L21pPjxtbz4oPC9tbz48bW4+MTwvbW4+PG1vPi88L21vPjxtaT4mI3gzOTQ7PC9taT48bW8+KTwvbW8+PC9tcm93Pjxtcm93Pjxtbj4yPC9tbj48bWk+TjwvbWk+PC9tcm93PjwvbWZyYWM+PC9tc3FydD48L21yb3c+PC9tZmVuY2VkPjxtbz4rPC9tbz48bXVuZGVyb3Zlcj48bW8+JiN4MjIxMTs8L21vPjxtcm93PjxtaT5tPC9taT48bW8+PTwvbW8+PG1uPjE8L21uPjwvbXJvdz48bXJvdz48bW8+fDwvbW8+PG1pPk08L21pPjxtbz58PC9tbz48L21yb3c+PC9tdW5kZXJvdmVyPjxtb3Zlcj48bXJvdz48bWk+ZTwvbWk+PG1pPnI8L21pPjxtaT5yPC9taT48L21yb3c+PG1vPl48L21vPjwvbW92ZXI+PG1vPig8L21vPjxtc3ViPjxtaT5mPC9taT48bWk+bTwvbWk+PC9tc3ViPjxtbz4pPC9tbz48bW8+KzwvbW8+PG11bmRlcm92ZXI+PG1vPiYjeDIyMTE7PC9tbz48bXJvdz48bWk+bTwvbWk+PG1vPj08L21vPjxtbj4xPC9tbj48L21yb3c+PG1yb3c+PG1vPnw8L21vPjxtaT5NPC9taT48bW8+fDwvbW8+PC9tcm93PjwvbXVuZGVyb3Zlcj48bWZlbmNlZCBjbG9zZT0iXSIgb3Blbj0iWyI+PG1yb3c+PG1mcmFjPjxtbj4xPC9tbj48bXJvdz48bW8+fDwvbW8+PG1pPk08L21pPjxtbz58PC9tbz48L21yb3c+PC9tZnJhYz48bXRleHQ+Q292PC9tdGV4dD48bW8+KDwvbW8+PG1zdWI+PG1pPiYjeDNDOTs8L21pPjxtaT5tPC9taT48L21zdWI+PG1vPiw8L21vPjxtc3ViPjxtaT4mI3gyMTEzOzwvbWk+PG1pPm08L21pPjwvbXN1Yj48bW8+KTwvbW8+PG1vPi08L21vPjxtZnJhYz48bXJvdz48bW8+fDwvbW8+PG1pPk08L21pPjxtbz58PC9tbz48bW8+LTwvbW8+PG1uPjE8L21uPjwvbXJvdz48bXJvdz48bW8+fDwvbW8+PG1pPk08L21pPjxtbz58PC9tbz48L21yb3c+PC9tZnJhYz48bXVuZGVyPjxtbz4mI3gyMjExOzwvbW8+PG1yb3c+PG1pPmo8L21pPjxtbz4mI3gyMjYwOzwvbW8+PG1pPm08L21pPjwvbXJvdz48L211bmRlcj48bXRleHQ+Q292PC9tdGV4dD48bW8+KDwvbW8+PG1zdWI+PG1pPiYjeDNDOTs8L21pPjxtaT5tPC9taT48L21zdWI+PG1vPiw8L21vPjxtc3ViPjxtaT4mI3gyMTEzOzwvbWk+PG1pPmo8L21pPjwvbXN1Yj48bW8+KTwvbW8+PC9tcm93PjwvbWZlbmNlZD48L21zdHlsZT48L21hdGg+PnsIiQAAAABJRU5ErkJggg==\&quot;,\&quot;slideId\&quot;:449,\&quot;accessibleText\&quot;:\&quot;G E 左括号 f 右括号 小于等于 竖线 M 竖线 左小括号 R 下标 N 左括号 H 右括号 加 根号 分数 2 N 分之 ln 左括号 1 除以 delta （ 大写 ） 右括号 结束分数 结束根号 右小括号 加 加总 从 m 等于 1 到 竖线 M 竖线 对 多 e r r 有 插入号 在上方 左括号 f 下标 m 右括号 加 加总 从 m 等于 1 到 竖线 M 竖线 对 左中括号 分数 竖线 M 竖线 分之 1 结束分数 开始文本 Cov 结束文本 左括号 omega （ 小写 ） 下标 m 逗号 字母 l 下标 m 右括号 减 分数 竖线 M 竖线 分之 竖线 M 竖线 减 1 结束分数 加总 从 j 不等于 m 对 开始文本 Cov 结束文本 左括号 omega （ 小写 ） 下标 m 逗号 字母 l 下标 j 右括号 右中括号\&quot;,\&quot;imageHeight\&quot;:21.50340136054422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3766</TotalTime>
  <Words>112</Words>
  <Application>Microsoft Office PowerPoint</Application>
  <PresentationFormat>宽屏</PresentationFormat>
  <Paragraphs>63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黑体</vt:lpstr>
      <vt:lpstr>楷体</vt:lpstr>
      <vt:lpstr>宋体</vt:lpstr>
      <vt:lpstr>微软雅黑</vt:lpstr>
      <vt:lpstr>Arial</vt:lpstr>
      <vt:lpstr>Calibri</vt:lpstr>
      <vt:lpstr>Calibri Light</vt:lpstr>
      <vt:lpstr/>
      <vt:lpstr/>
      <vt:lpstr>PowerPoint 演示文稿</vt:lpstr>
      <vt:lpstr>PowerPoint 演示文稿</vt:lpstr>
      <vt:lpstr>PowerPoint 演示文稿</vt:lpstr>
      <vt:lpstr>1.自我介绍</vt:lpstr>
      <vt:lpstr>PowerPoint 演示文稿</vt:lpstr>
      <vt:lpstr>2.成绩情况</vt:lpstr>
      <vt:lpstr>PowerPoint 演示文稿</vt:lpstr>
      <vt:lpstr>3.获奖情况</vt:lpstr>
      <vt:lpstr>PowerPoint 演示文稿</vt:lpstr>
      <vt:lpstr>4.科研情况</vt:lpstr>
      <vt:lpstr>PowerPoint 演示文稿</vt:lpstr>
      <vt:lpstr>5.入营考察内容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. Redamancy</cp:lastModifiedBy>
  <cp:revision>1329</cp:revision>
  <dcterms:created xsi:type="dcterms:W3CDTF">2024-09-09T17:11:38Z</dcterms:created>
  <dcterms:modified xsi:type="dcterms:W3CDTF">2025-12-08T16:07:04Z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D8ADA22CBD33EB8B4A2CDF666E7FCD64_43</vt:lpwstr>
  </property>
  <property fmtid="{D5CDD505-2E9C-101B-9397-08002B2CF9AE}" pid="3" name="KSOProductBuildVer">
    <vt:lpwstr>2052-6.10.1.8873</vt:lpwstr>
  </property>
</Properties>
</file>

<file path=docProps/thumbnail.jpeg>
</file>